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344"/>
    <p:restoredTop sz="94749"/>
  </p:normalViewPr>
  <p:slideViewPr>
    <p:cSldViewPr snapToGrid="0">
      <p:cViewPr varScale="1">
        <p:scale>
          <a:sx n="20" d="100"/>
          <a:sy n="20" d="100"/>
        </p:scale>
        <p:origin x="216" y="2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96764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05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90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258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96881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4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93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96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6275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738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8048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ref.com/Psalms/91/Psalm-91-1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5985A-889B-076C-1EEE-1473A179C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0949" y="2379887"/>
            <a:ext cx="8361229" cy="2098226"/>
          </a:xfrm>
        </p:spPr>
        <p:txBody>
          <a:bodyPr/>
          <a:lstStyle/>
          <a:p>
            <a:r>
              <a:rPr lang="en-US" sz="6600" b="1" kern="100" dirty="0">
                <a:solidFill>
                  <a:srgbClr val="FFC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Covenant based Promise OF Protection </a:t>
            </a:r>
            <a:endParaRPr lang="en-US" sz="6600" dirty="0">
              <a:solidFill>
                <a:srgbClr val="FFC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313A82-1996-0E93-C287-0E67B8C5C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5728" y="4633612"/>
            <a:ext cx="6831673" cy="1086237"/>
          </a:xfrm>
        </p:spPr>
        <p:txBody>
          <a:bodyPr>
            <a:normAutofit/>
          </a:bodyPr>
          <a:lstStyle/>
          <a:p>
            <a:r>
              <a:rPr lang="en-US" sz="3600" dirty="0"/>
              <a:t>Psalms 91</a:t>
            </a:r>
          </a:p>
        </p:txBody>
      </p:sp>
    </p:spTree>
    <p:extLst>
      <p:ext uri="{BB962C8B-B14F-4D97-AF65-F5344CB8AC3E}">
        <p14:creationId xmlns:p14="http://schemas.microsoft.com/office/powerpoint/2010/main" val="147361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66757-C6DF-4889-DD71-1E3A4BE8C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IS NO SAFETY HERE ON EARTH OTHER THAN UNDER THE PROTECTION OF GOD</a:t>
            </a:r>
            <a:endParaRPr lang="en-US" dirty="0">
              <a:solidFill>
                <a:srgbClr val="FFC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9196E-F9FF-C370-8EE2-0F355C173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895601"/>
            <a:ext cx="9601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kern="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“He who dwells in the shelter of the Most High will abide in the shadow of the Almighty” (</a:t>
            </a:r>
            <a:r>
              <a:rPr lang="en-US" sz="3200" kern="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Psalm 91:1, ESV</a:t>
            </a:r>
            <a:r>
              <a:rPr lang="en-US" sz="3200" kern="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 To dwell in the shadow of the Almighty is to live under the promise of God’s protection.</a:t>
            </a:r>
            <a:endParaRPr lang="en-US" sz="3200" kern="100" dirty="0">
              <a:solidFill>
                <a:schemeClr val="bg1"/>
              </a:solidFill>
              <a:effectLst/>
              <a:latin typeface="Franklin Gothic Medium" panose="020B06030201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97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6936C-62AF-1217-AA69-5103C943B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893298"/>
            <a:ext cx="9601200" cy="3581400"/>
          </a:xfrm>
        </p:spPr>
        <p:txBody>
          <a:bodyPr>
            <a:normAutofit lnSpcReduction="10000"/>
          </a:bodyPr>
          <a:lstStyle/>
          <a:p>
            <a:pPr marL="0" marR="0" indent="0"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Jeremiah 17:7 </a:t>
            </a:r>
          </a:p>
          <a:p>
            <a:pPr marL="0" marR="0" indent="0"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“Blessed is the man who trusts in the LORD,</a:t>
            </a:r>
          </a:p>
          <a:p>
            <a:pPr marL="0" marR="0" indent="0"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whose </a:t>
            </a:r>
            <a:r>
              <a:rPr lang="en-US" sz="3200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trust is the LORD</a:t>
            </a: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indent="0"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indent="0"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NLT: “But blessed are those who trust in the LORD</a:t>
            </a:r>
          </a:p>
          <a:p>
            <a:pPr marL="0" marR="0" indent="0"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3200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made the LORD their hope and confidence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7235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4B9CB-D026-BBE1-8151-192D11C2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GOD’S PROTECTION IS NOT ALWAYS FROM LIFE’S DANGERS OR STRUGGLES BUT THROUGH THEM</a:t>
            </a:r>
            <a:endParaRPr lang="en-US" dirty="0">
              <a:solidFill>
                <a:srgbClr val="FFC000"/>
              </a:solidFill>
              <a:latin typeface="Franklin Gothic Medium" panose="020B0603020102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8B72A-5885-3F03-85B3-14750E0D0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895601"/>
            <a:ext cx="9601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>
                <a:solidFill>
                  <a:schemeClr val="bg1"/>
                </a:solidFill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3200" b="1" i="1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ometimes God does not spare us from the furnace because He gets more glory in saving us in the furnace</a:t>
            </a:r>
            <a:r>
              <a:rPr lang="en-US" sz="3200" i="1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3200" dirty="0">
              <a:solidFill>
                <a:schemeClr val="bg1"/>
              </a:solidFill>
              <a:latin typeface="Franklin Gothic Medium" panose="020B06030201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>
                <a:solidFill>
                  <a:schemeClr val="bg1"/>
                </a:solidFill>
                <a:latin typeface="Franklin Gothic Medium" panose="020B0603020102020204" pitchFamily="34" charset="0"/>
                <a:cs typeface="Times New Roman" panose="02020603050405020304" pitchFamily="18" charset="0"/>
              </a:rPr>
              <a:t>There is more glory in a resurrection than in a healing</a:t>
            </a:r>
          </a:p>
        </p:txBody>
      </p:sp>
    </p:spTree>
    <p:extLst>
      <p:ext uri="{BB962C8B-B14F-4D97-AF65-F5344CB8AC3E}">
        <p14:creationId xmlns:p14="http://schemas.microsoft.com/office/powerpoint/2010/main" val="913944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52293-3086-E76C-BD0C-1D202C5FC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/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PRESENCE OF TROUBLES DOES NOT EQUATE THE ABSENCE OF GOD:</a:t>
            </a:r>
            <a:endParaRPr lang="en-US" dirty="0">
              <a:solidFill>
                <a:srgbClr val="FFC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E0C00-F8E6-7E9D-F6ED-9938E7BC4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Genesis 39:21 But the </a:t>
            </a:r>
            <a:r>
              <a:rPr lang="en-US" sz="3200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LORD was with Joseph </a:t>
            </a: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</a:t>
            </a:r>
            <a:r>
              <a:rPr lang="en-US" sz="3200" b="1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prison</a:t>
            </a:r>
            <a:r>
              <a:rPr lang="en-US" sz="3200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3200" b="1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showed him his faithful love</a:t>
            </a:r>
            <a:r>
              <a:rPr lang="en-US" sz="3200" kern="10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And the LORD made Joseph a favorite with the prison warden.</a:t>
            </a:r>
            <a:endParaRPr lang="en-US" sz="3200" kern="100" dirty="0">
              <a:latin typeface="Franklin Gothic Medium" panose="020B0603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b="1" kern="10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TROUBLE </a:t>
            </a:r>
            <a:r>
              <a:rPr lang="en-US" sz="5400" b="1" i="0" dirty="0">
                <a:solidFill>
                  <a:srgbClr val="FFC000"/>
                </a:solidFill>
                <a:effectLst/>
                <a:latin typeface="Franklin Gothic Medium" panose="020B0603020102020204" pitchFamily="34" charset="0"/>
                <a:cs typeface="Calibri" panose="020F0502020204030204" pitchFamily="34" charset="0"/>
              </a:rPr>
              <a:t>≠ ABSENCE OF GOD</a:t>
            </a:r>
            <a:endParaRPr lang="en-US" sz="5400" b="1" kern="100" dirty="0">
              <a:solidFill>
                <a:srgbClr val="FFC000"/>
              </a:solidFill>
              <a:effectLst/>
              <a:latin typeface="Franklin Gothic Medium" panose="020B06030201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17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68C5-36D2-B6B0-C2C9-028096508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OUR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FB8CE-AE7B-DBCE-A4D6-718C47373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Love the Lord</a:t>
            </a:r>
          </a:p>
          <a:p>
            <a:r>
              <a:rPr lang="en-US" sz="4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Trust in His Name</a:t>
            </a:r>
          </a:p>
          <a:p>
            <a:r>
              <a:rPr lang="en-US" sz="4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Call on Him</a:t>
            </a:r>
          </a:p>
        </p:txBody>
      </p:sp>
    </p:spTree>
    <p:extLst>
      <p:ext uri="{BB962C8B-B14F-4D97-AF65-F5344CB8AC3E}">
        <p14:creationId xmlns:p14="http://schemas.microsoft.com/office/powerpoint/2010/main" val="427733669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{0CBD45F1-412C-7041-BB97-DE8B0D87AC91}tf10001072</Template>
  <TotalTime>26</TotalTime>
  <Words>214</Words>
  <Application>Microsoft Macintosh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Calibri</vt:lpstr>
      <vt:lpstr>Franklin Gothic Book</vt:lpstr>
      <vt:lpstr>Franklin Gothic Medium</vt:lpstr>
      <vt:lpstr>Crop</vt:lpstr>
      <vt:lpstr>A Covenant based Promise OF Protection </vt:lpstr>
      <vt:lpstr>THERE IS NO SAFETY HERE ON EARTH OTHER THAN UNDER THE PROTECTION OF GOD</vt:lpstr>
      <vt:lpstr>PowerPoint Presentation</vt:lpstr>
      <vt:lpstr>GOD’S PROTECTION IS NOT ALWAYS FROM LIFE’S DANGERS OR STRUGGLES BUT THROUGH THEM</vt:lpstr>
      <vt:lpstr>  THE PRESENCE OF TROUBLES DOES NOT EQUATE THE ABSENCE OF GOD:</vt:lpstr>
      <vt:lpstr>OUR RESPONSE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Jeremie Ndabo</dc:creator>
  <cp:lastModifiedBy>Jeremie Ndabo</cp:lastModifiedBy>
  <cp:revision>1</cp:revision>
  <dcterms:created xsi:type="dcterms:W3CDTF">2025-02-08T20:45:31Z</dcterms:created>
  <dcterms:modified xsi:type="dcterms:W3CDTF">2025-02-08T21:12:14Z</dcterms:modified>
</cp:coreProperties>
</file>