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22" r:id="rId1"/>
    <p:sldMasterId id="2147483726" r:id="rId2"/>
  </p:sldMasterIdLst>
  <p:sldIdLst>
    <p:sldId id="265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 snapToGrid="0">
      <p:cViewPr varScale="1">
        <p:scale>
          <a:sx n="105" d="100"/>
          <a:sy n="105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25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7235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565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628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5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72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81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198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937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705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33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24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95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690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432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11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861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575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98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101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62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647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34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250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17" r:id="rId1"/>
    <p:sldLayoutId id="2147485318" r:id="rId2"/>
    <p:sldLayoutId id="2147485319" r:id="rId3"/>
    <p:sldLayoutId id="2147485320" r:id="rId4"/>
    <p:sldLayoutId id="2147485321" r:id="rId5"/>
    <p:sldLayoutId id="2147485315" r:id="rId6"/>
    <p:sldLayoutId id="2147485311" r:id="rId7"/>
    <p:sldLayoutId id="2147485312" r:id="rId8"/>
    <p:sldLayoutId id="2147485313" r:id="rId9"/>
    <p:sldLayoutId id="2147485314" r:id="rId10"/>
    <p:sldLayoutId id="21474853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12/18/23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0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25">
            <a:extLst>
              <a:ext uri="{FF2B5EF4-FFF2-40B4-BE49-F238E27FC236}">
                <a16:creationId xmlns:a16="http://schemas.microsoft.com/office/drawing/2014/main" id="{A240FCEE-B6E2-46D0-9BB0-F45F79545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27">
            <a:extLst>
              <a:ext uri="{FF2B5EF4-FFF2-40B4-BE49-F238E27FC236}">
                <a16:creationId xmlns:a16="http://schemas.microsoft.com/office/drawing/2014/main" id="{3BD2FB83-3783-4477-80B5-DA5BF10BA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29">
            <a:extLst>
              <a:ext uri="{FF2B5EF4-FFF2-40B4-BE49-F238E27FC236}">
                <a16:creationId xmlns:a16="http://schemas.microsoft.com/office/drawing/2014/main" id="{E83EA203-71D5-49C0-9626-FFA8E4678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D26BC87E-DCC8-4E66-972D-A587756D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2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9EC17E3-11BA-9894-20DC-A99738DA8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22960"/>
            <a:ext cx="6108192" cy="365232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6000" dirty="0"/>
              <a:t>Un Dieu a </a:t>
            </a:r>
            <a:r>
              <a:rPr lang="en-GB" sz="6000" dirty="0" err="1"/>
              <a:t>l’oeuvre</a:t>
            </a:r>
            <a:r>
              <a:rPr lang="en-GB" sz="6000" dirty="0"/>
              <a:t> </a:t>
            </a:r>
            <a:r>
              <a:rPr lang="en-GB" sz="6000" dirty="0" err="1"/>
              <a:t>peut</a:t>
            </a:r>
            <a:r>
              <a:rPr lang="en-GB" sz="6000" dirty="0"/>
              <a:t> </a:t>
            </a:r>
            <a:r>
              <a:rPr lang="en-GB" sz="6000" dirty="0" err="1"/>
              <a:t>importe</a:t>
            </a:r>
            <a:r>
              <a:rPr lang="en-GB" sz="6000" dirty="0"/>
              <a:t> les </a:t>
            </a:r>
            <a:r>
              <a:rPr lang="en-GB" sz="6000" dirty="0" err="1"/>
              <a:t>circonstances</a:t>
            </a:r>
            <a:r>
              <a:rPr lang="en-GB" sz="6000" dirty="0"/>
              <a:t>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E86355-3B7C-E16D-A804-0DBA49B1D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4901699"/>
            <a:ext cx="6052227" cy="1002599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cap="all" spc="300" dirty="0"/>
              <a:t>JEREMIE NDABO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B45C962-0D68-4A01-9627-70DEBBC36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175" y="571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1D89FBF-493B-4E7D-B511-7E40674F6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32576" y="571500"/>
            <a:ext cx="0" cy="57125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FA4E42BD-9977-B0A6-B76F-A72A50EA9E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86" r="6286"/>
          <a:stretch/>
        </p:blipFill>
        <p:spPr>
          <a:xfrm>
            <a:off x="8010184" y="849841"/>
            <a:ext cx="3610316" cy="5158308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BCC744E-5590-4542-B37F-B764470BF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176" y="6286500"/>
            <a:ext cx="110433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5039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AlignmentVTI">
  <a:themeElements>
    <a:clrScheme name="Alignment">
      <a:dk1>
        <a:sysClr val="windowText" lastClr="000000"/>
      </a:dk1>
      <a:lt1>
        <a:sysClr val="window" lastClr="FFFFFF"/>
      </a:lt1>
      <a:dk2>
        <a:srgbClr val="3B3D38"/>
      </a:dk2>
      <a:lt2>
        <a:srgbClr val="F7F2EE"/>
      </a:lt2>
      <a:accent1>
        <a:srgbClr val="928A63"/>
      </a:accent1>
      <a:accent2>
        <a:srgbClr val="B57B6B"/>
      </a:accent2>
      <a:accent3>
        <a:srgbClr val="9E8484"/>
      </a:accent3>
      <a:accent4>
        <a:srgbClr val="7C8A75"/>
      </a:accent4>
      <a:accent5>
        <a:srgbClr val="8C8578"/>
      </a:accent5>
      <a:accent6>
        <a:srgbClr val="A18563"/>
      </a:accent6>
      <a:hlink>
        <a:srgbClr val="B57B6B"/>
      </a:hlink>
      <a:folHlink>
        <a:srgbClr val="7C8A75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ppt/theme/theme2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223C29"/>
      </a:dk2>
      <a:lt2>
        <a:srgbClr val="E8E2E8"/>
      </a:lt2>
      <a:accent1>
        <a:srgbClr val="47B548"/>
      </a:accent1>
      <a:accent2>
        <a:srgbClr val="6CB13B"/>
      </a:accent2>
      <a:accent3>
        <a:srgbClr val="97A942"/>
      </a:accent3>
      <a:accent4>
        <a:srgbClr val="B1943B"/>
      </a:accent4>
      <a:accent5>
        <a:srgbClr val="C3754D"/>
      </a:accent5>
      <a:accent6>
        <a:srgbClr val="B13B44"/>
      </a:accent6>
      <a:hlink>
        <a:srgbClr val="AE743A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11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Batang</vt:lpstr>
      <vt:lpstr>Arial</vt:lpstr>
      <vt:lpstr>Avenir Next LT Pro Light</vt:lpstr>
      <vt:lpstr>Century Gothic</vt:lpstr>
      <vt:lpstr>Elephant</vt:lpstr>
      <vt:lpstr>AlignmentVTI</vt:lpstr>
      <vt:lpstr>BrushVTI</vt:lpstr>
      <vt:lpstr>Un Dieu a l’oeuvre peut importe les circonstances.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>Microsoft Office User</cp:lastModifiedBy>
  <cp:revision>83</cp:revision>
  <dcterms:created xsi:type="dcterms:W3CDTF">2023-07-24T16:50:11Z</dcterms:created>
  <dcterms:modified xsi:type="dcterms:W3CDTF">2023-12-18T07:37:52Z</dcterms:modified>
</cp:coreProperties>
</file>