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21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042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71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21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34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12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161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43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38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05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41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E787-D546-4F36-9F64-B5186F9C48CC}" type="datetimeFigureOut">
              <a:rPr lang="fr-FR" smtClean="0"/>
              <a:t>24/07/2022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5A322-A956-456B-A0A4-C36F19AE7A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63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8615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QUATRE OBSTACLES A FRANCHIR DANS LA MARCHE  AVEC LE SEIGNEUR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/>
              <a:t>JUGES 16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9058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I. LE COTE FAIBLE SPIRITUEL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dirty="0" smtClean="0">
                <a:solidFill>
                  <a:srgbClr val="FF0000"/>
                </a:solidFill>
              </a:rPr>
              <a:t>Principe: </a:t>
            </a:r>
          </a:p>
          <a:p>
            <a:pPr marL="0" indent="0">
              <a:buNone/>
            </a:pPr>
            <a:r>
              <a:rPr lang="fr-FR" sz="4800" dirty="0" smtClean="0">
                <a:solidFill>
                  <a:srgbClr val="FF0000"/>
                </a:solidFill>
              </a:rPr>
              <a:t>Identifie </a:t>
            </a:r>
            <a:r>
              <a:rPr lang="fr-FR" sz="4800" dirty="0">
                <a:solidFill>
                  <a:srgbClr val="FF0000"/>
                </a:solidFill>
              </a:rPr>
              <a:t>ton côté faible, travaille y si tu veux aller très loin dans la marche avec le </a:t>
            </a:r>
            <a:r>
              <a:rPr lang="fr-FR" sz="4800" dirty="0" smtClean="0">
                <a:solidFill>
                  <a:srgbClr val="FF0000"/>
                </a:solidFill>
              </a:rPr>
              <a:t>seigneur.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II. LE NON RESPECT DE CODES SECRET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Principe:</a:t>
            </a:r>
          </a:p>
          <a:p>
            <a:pPr marL="0" indent="0" algn="just">
              <a:buNone/>
            </a:pPr>
            <a:r>
              <a:rPr lang="fr-FR" sz="4800" dirty="0" smtClean="0">
                <a:solidFill>
                  <a:srgbClr val="FF0000"/>
                </a:solidFill>
              </a:rPr>
              <a:t>Respecte ton code secret si tu veux une relation profonde avec Dieu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05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III. LE PECHE NON CONFESSE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Principe</a:t>
            </a:r>
          </a:p>
          <a:p>
            <a:pPr marL="0" indent="0" algn="just">
              <a:buNone/>
            </a:pPr>
            <a:r>
              <a:rPr lang="fr-FR" sz="4800" dirty="0" smtClean="0">
                <a:solidFill>
                  <a:srgbClr val="FF0000"/>
                </a:solidFill>
              </a:rPr>
              <a:t>Confesse tes péchés pour  </a:t>
            </a:r>
            <a:r>
              <a:rPr lang="fr-FR" sz="4800" u="sng" dirty="0" smtClean="0">
                <a:solidFill>
                  <a:srgbClr val="FF0000"/>
                </a:solidFill>
              </a:rPr>
              <a:t>débloquer</a:t>
            </a:r>
            <a:r>
              <a:rPr lang="fr-FR" sz="4800" dirty="0" smtClean="0">
                <a:solidFill>
                  <a:srgbClr val="FF0000"/>
                </a:solidFill>
              </a:rPr>
              <a:t>  ta marche avec le Seigneur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12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IV. LA CECITE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Principe:</a:t>
            </a:r>
          </a:p>
          <a:p>
            <a:pPr marL="0" indent="0" algn="just">
              <a:buNone/>
            </a:pPr>
            <a:r>
              <a:rPr lang="fr-FR" sz="4800" dirty="0" smtClean="0">
                <a:solidFill>
                  <a:srgbClr val="FF0000"/>
                </a:solidFill>
              </a:rPr>
              <a:t>Améliore la qualité de ta vision pour  que  ta marche avec le seigneur  soit éclairée.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0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101</Words>
  <Application>Microsoft Office PowerPoint</Application>
  <PresentationFormat>Affichage à l'écran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QUATRE OBSTACLES A FRANCHIR DANS LA MARCHE  AVEC LE SEIGNEUR</vt:lpstr>
      <vt:lpstr>I. LE COTE FAIBLE SPIRITUEL </vt:lpstr>
      <vt:lpstr>II. LE NON RESPECT DE CODES SECRET</vt:lpstr>
      <vt:lpstr>III. LE PECHE NON CONFESSE</vt:lpstr>
      <vt:lpstr>IV. LA CECITE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TROIS OBSTACLES A FRANCHIR DANS LA MARCH AVEC LE SEIGNEUR</dc:title>
  <dc:creator>Pasteur Nyondo</dc:creator>
  <cp:lastModifiedBy>Dell_Desktop</cp:lastModifiedBy>
  <cp:revision>10</cp:revision>
  <dcterms:created xsi:type="dcterms:W3CDTF">2022-07-24T08:22:49Z</dcterms:created>
  <dcterms:modified xsi:type="dcterms:W3CDTF">2022-07-24T15:12:22Z</dcterms:modified>
</cp:coreProperties>
</file>