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434" r:id="rId2"/>
    <p:sldId id="475" r:id="rId3"/>
    <p:sldId id="620" r:id="rId4"/>
    <p:sldId id="621" r:id="rId5"/>
    <p:sldId id="622" r:id="rId6"/>
    <p:sldId id="639" r:id="rId7"/>
    <p:sldId id="505" r:id="rId8"/>
    <p:sldId id="623" r:id="rId9"/>
    <p:sldId id="476" r:id="rId10"/>
    <p:sldId id="503" r:id="rId11"/>
    <p:sldId id="627" r:id="rId12"/>
    <p:sldId id="640" r:id="rId13"/>
    <p:sldId id="624" r:id="rId14"/>
    <p:sldId id="548" r:id="rId15"/>
    <p:sldId id="641" r:id="rId16"/>
    <p:sldId id="424" r:id="rId17"/>
    <p:sldId id="547" r:id="rId18"/>
    <p:sldId id="626" r:id="rId19"/>
    <p:sldId id="629" r:id="rId20"/>
    <p:sldId id="630" r:id="rId21"/>
    <p:sldId id="631" r:id="rId22"/>
    <p:sldId id="635" r:id="rId23"/>
    <p:sldId id="637" r:id="rId24"/>
    <p:sldId id="638" r:id="rId25"/>
    <p:sldId id="636" r:id="rId26"/>
    <p:sldId id="642" r:id="rId27"/>
    <p:sldId id="632" r:id="rId28"/>
    <p:sldId id="633" r:id="rId29"/>
    <p:sldId id="63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8B54E-A8DD-4073-B2A2-824441E5CE1C}" v="44" dt="2022-05-07T10:56:1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94660"/>
  </p:normalViewPr>
  <p:slideViewPr>
    <p:cSldViewPr>
      <p:cViewPr varScale="1">
        <p:scale>
          <a:sx n="68" d="100"/>
          <a:sy n="68" d="100"/>
        </p:scale>
        <p:origin x="11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Redolin Urbano" userId="803e1f20-ab27-4c60-a4cc-15db966fb585" providerId="ADAL" clId="{1B58B54E-A8DD-4073-B2A2-824441E5CE1C}"/>
    <pc:docChg chg="undo custSel addSld delSld modSld sldOrd">
      <pc:chgData name="Gemma Redolin Urbano" userId="803e1f20-ab27-4c60-a4cc-15db966fb585" providerId="ADAL" clId="{1B58B54E-A8DD-4073-B2A2-824441E5CE1C}" dt="2022-05-07T10:56:14.068" v="2239" actId="1076"/>
      <pc:docMkLst>
        <pc:docMk/>
      </pc:docMkLst>
      <pc:sldChg chg="modSp mod">
        <pc:chgData name="Gemma Redolin Urbano" userId="803e1f20-ab27-4c60-a4cc-15db966fb585" providerId="ADAL" clId="{1B58B54E-A8DD-4073-B2A2-824441E5CE1C}" dt="2022-05-07T08:41:49.523" v="1770" actId="20577"/>
        <pc:sldMkLst>
          <pc:docMk/>
          <pc:sldMk cId="343699500" sldId="424"/>
        </pc:sldMkLst>
        <pc:spChg chg="mod">
          <ac:chgData name="Gemma Redolin Urbano" userId="803e1f20-ab27-4c60-a4cc-15db966fb585" providerId="ADAL" clId="{1B58B54E-A8DD-4073-B2A2-824441E5CE1C}" dt="2022-05-07T08:41:49.523" v="1770" actId="20577"/>
          <ac:spMkLst>
            <pc:docMk/>
            <pc:sldMk cId="343699500" sldId="424"/>
            <ac:spMk id="3" creationId="{00000000-0000-0000-0000-000000000000}"/>
          </ac:spMkLst>
        </pc:spChg>
      </pc:sldChg>
      <pc:sldChg chg="del">
        <pc:chgData name="Gemma Redolin Urbano" userId="803e1f20-ab27-4c60-a4cc-15db966fb585" providerId="ADAL" clId="{1B58B54E-A8DD-4073-B2A2-824441E5CE1C}" dt="2022-05-04T21:16:52.559" v="144" actId="47"/>
        <pc:sldMkLst>
          <pc:docMk/>
          <pc:sldMk cId="1770021663" sldId="425"/>
        </pc:sldMkLst>
      </pc:sldChg>
      <pc:sldChg chg="addSp delSp modSp mod setBg">
        <pc:chgData name="Gemma Redolin Urbano" userId="803e1f20-ab27-4c60-a4cc-15db966fb585" providerId="ADAL" clId="{1B58B54E-A8DD-4073-B2A2-824441E5CE1C}" dt="2022-05-05T15:21:36.508" v="1370" actId="962"/>
        <pc:sldMkLst>
          <pc:docMk/>
          <pc:sldMk cId="86251223" sldId="434"/>
        </pc:sldMkLst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15" creationId="{ED55A19D-297C-4231-AD1F-08EF9B4AA8F4}"/>
          </ac:spMkLst>
        </pc:spChg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17" creationId="{EBAB6C56-3D38-4923-996E-BD474BBB91E9}"/>
          </ac:spMkLst>
        </pc:spChg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19" creationId="{20CD21DB-082D-417D-A5AB-FC838AF9D944}"/>
          </ac:spMkLst>
        </pc:spChg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21" creationId="{7BD8AB83-2763-4392-B4B9-049CDF1F6EA4}"/>
          </ac:spMkLst>
        </pc:spChg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23" creationId="{480F071C-C35C-4CE1-8EE5-8ED96E2F4E25}"/>
          </ac:spMkLst>
        </pc:spChg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25" creationId="{CD97FAB4-59E0-4E65-B50B-867B14D2A067}"/>
          </ac:spMkLst>
        </pc:spChg>
        <pc:spChg chg="del">
          <ac:chgData name="Gemma Redolin Urbano" userId="803e1f20-ab27-4c60-a4cc-15db966fb585" providerId="ADAL" clId="{1B58B54E-A8DD-4073-B2A2-824441E5CE1C}" dt="2022-05-05T15:20:38.713" v="1365" actId="26606"/>
          <ac:spMkLst>
            <pc:docMk/>
            <pc:sldMk cId="86251223" sldId="434"/>
            <ac:spMk id="27" creationId="{0D578F4B-2751-4FC2-8853-FAC5C59139C1}"/>
          </ac:spMkLst>
        </pc:spChg>
        <pc:spChg chg="add del">
          <ac:chgData name="Gemma Redolin Urbano" userId="803e1f20-ab27-4c60-a4cc-15db966fb585" providerId="ADAL" clId="{1B58B54E-A8DD-4073-B2A2-824441E5CE1C}" dt="2022-05-05T15:21:33.163" v="1368" actId="26606"/>
          <ac:spMkLst>
            <pc:docMk/>
            <pc:sldMk cId="86251223" sldId="434"/>
            <ac:spMk id="32" creationId="{A2509F26-B5DC-4BA7-B476-4CB044237A2E}"/>
          </ac:spMkLst>
        </pc:spChg>
        <pc:spChg chg="add del">
          <ac:chgData name="Gemma Redolin Urbano" userId="803e1f20-ab27-4c60-a4cc-15db966fb585" providerId="ADAL" clId="{1B58B54E-A8DD-4073-B2A2-824441E5CE1C}" dt="2022-05-05T15:21:33.163" v="1368" actId="26606"/>
          <ac:spMkLst>
            <pc:docMk/>
            <pc:sldMk cId="86251223" sldId="434"/>
            <ac:spMk id="34" creationId="{DB103EB1-B135-4526-B883-33228FC27FF1}"/>
          </ac:spMkLst>
        </pc:spChg>
        <pc:spChg chg="add">
          <ac:chgData name="Gemma Redolin Urbano" userId="803e1f20-ab27-4c60-a4cc-15db966fb585" providerId="ADAL" clId="{1B58B54E-A8DD-4073-B2A2-824441E5CE1C}" dt="2022-05-05T15:21:33.163" v="1368" actId="26606"/>
          <ac:spMkLst>
            <pc:docMk/>
            <pc:sldMk cId="86251223" sldId="434"/>
            <ac:spMk id="39" creationId="{A2509F26-B5DC-4BA7-B476-4CB044237A2E}"/>
          </ac:spMkLst>
        </pc:spChg>
        <pc:spChg chg="add">
          <ac:chgData name="Gemma Redolin Urbano" userId="803e1f20-ab27-4c60-a4cc-15db966fb585" providerId="ADAL" clId="{1B58B54E-A8DD-4073-B2A2-824441E5CE1C}" dt="2022-05-05T15:21:33.163" v="1368" actId="26606"/>
          <ac:spMkLst>
            <pc:docMk/>
            <pc:sldMk cId="86251223" sldId="434"/>
            <ac:spMk id="41" creationId="{DB103EB1-B135-4526-B883-33228FC27FF1}"/>
          </ac:spMkLst>
        </pc:spChg>
        <pc:picChg chg="add del mod">
          <ac:chgData name="Gemma Redolin Urbano" userId="803e1f20-ab27-4c60-a4cc-15db966fb585" providerId="ADAL" clId="{1B58B54E-A8DD-4073-B2A2-824441E5CE1C}" dt="2022-05-05T15:21:28.857" v="1366" actId="478"/>
          <ac:picMkLst>
            <pc:docMk/>
            <pc:sldMk cId="86251223" sldId="434"/>
            <ac:picMk id="2" creationId="{EC11803B-9F79-482F-BF0E-BA8C7B4B5B68}"/>
          </ac:picMkLst>
        </pc:picChg>
        <pc:picChg chg="add mod">
          <ac:chgData name="Gemma Redolin Urbano" userId="803e1f20-ab27-4c60-a4cc-15db966fb585" providerId="ADAL" clId="{1B58B54E-A8DD-4073-B2A2-824441E5CE1C}" dt="2022-05-05T15:21:36.508" v="1370" actId="962"/>
          <ac:picMkLst>
            <pc:docMk/>
            <pc:sldMk cId="86251223" sldId="434"/>
            <ac:picMk id="3" creationId="{A1DB3E2D-41DB-4504-BF14-0B3F59B82F36}"/>
          </ac:picMkLst>
        </pc:picChg>
        <pc:picChg chg="del mod">
          <ac:chgData name="Gemma Redolin Urbano" userId="803e1f20-ab27-4c60-a4cc-15db966fb585" providerId="ADAL" clId="{1B58B54E-A8DD-4073-B2A2-824441E5CE1C}" dt="2022-05-05T15:20:29.863" v="1361" actId="478"/>
          <ac:picMkLst>
            <pc:docMk/>
            <pc:sldMk cId="86251223" sldId="434"/>
            <ac:picMk id="5" creationId="{848C337C-6B70-4B89-9C4E-14A87C2F13AC}"/>
          </ac:picMkLst>
        </pc:picChg>
      </pc:sldChg>
      <pc:sldChg chg="del">
        <pc:chgData name="Gemma Redolin Urbano" userId="803e1f20-ab27-4c60-a4cc-15db966fb585" providerId="ADAL" clId="{1B58B54E-A8DD-4073-B2A2-824441E5CE1C}" dt="2022-05-04T21:16:45.572" v="139" actId="47"/>
        <pc:sldMkLst>
          <pc:docMk/>
          <pc:sldMk cId="343699500" sldId="477"/>
        </pc:sldMkLst>
      </pc:sldChg>
      <pc:sldChg chg="del">
        <pc:chgData name="Gemma Redolin Urbano" userId="803e1f20-ab27-4c60-a4cc-15db966fb585" providerId="ADAL" clId="{1B58B54E-A8DD-4073-B2A2-824441E5CE1C}" dt="2022-05-04T21:16:46.727" v="140" actId="47"/>
        <pc:sldMkLst>
          <pc:docMk/>
          <pc:sldMk cId="343699500" sldId="478"/>
        </pc:sldMkLst>
      </pc:sldChg>
      <pc:sldChg chg="del">
        <pc:chgData name="Gemma Redolin Urbano" userId="803e1f20-ab27-4c60-a4cc-15db966fb585" providerId="ADAL" clId="{1B58B54E-A8DD-4073-B2A2-824441E5CE1C}" dt="2022-05-04T21:16:55.198" v="147" actId="47"/>
        <pc:sldMkLst>
          <pc:docMk/>
          <pc:sldMk cId="1770021663" sldId="480"/>
        </pc:sldMkLst>
      </pc:sldChg>
      <pc:sldChg chg="del">
        <pc:chgData name="Gemma Redolin Urbano" userId="803e1f20-ab27-4c60-a4cc-15db966fb585" providerId="ADAL" clId="{1B58B54E-A8DD-4073-B2A2-824441E5CE1C}" dt="2022-05-04T21:16:59.323" v="150" actId="47"/>
        <pc:sldMkLst>
          <pc:docMk/>
          <pc:sldMk cId="1770021663" sldId="481"/>
        </pc:sldMkLst>
      </pc:sldChg>
      <pc:sldChg chg="del">
        <pc:chgData name="Gemma Redolin Urbano" userId="803e1f20-ab27-4c60-a4cc-15db966fb585" providerId="ADAL" clId="{1B58B54E-A8DD-4073-B2A2-824441E5CE1C}" dt="2022-05-04T21:16:53.607" v="145" actId="47"/>
        <pc:sldMkLst>
          <pc:docMk/>
          <pc:sldMk cId="1770021663" sldId="482"/>
        </pc:sldMkLst>
      </pc:sldChg>
      <pc:sldChg chg="del">
        <pc:chgData name="Gemma Redolin Urbano" userId="803e1f20-ab27-4c60-a4cc-15db966fb585" providerId="ADAL" clId="{1B58B54E-A8DD-4073-B2A2-824441E5CE1C}" dt="2022-05-04T21:17:04.706" v="156" actId="47"/>
        <pc:sldMkLst>
          <pc:docMk/>
          <pc:sldMk cId="1770021663" sldId="485"/>
        </pc:sldMkLst>
      </pc:sldChg>
      <pc:sldChg chg="modSp mod">
        <pc:chgData name="Gemma Redolin Urbano" userId="803e1f20-ab27-4c60-a4cc-15db966fb585" providerId="ADAL" clId="{1B58B54E-A8DD-4073-B2A2-824441E5CE1C}" dt="2022-05-07T08:32:45.889" v="1710" actId="20577"/>
        <pc:sldMkLst>
          <pc:docMk/>
          <pc:sldMk cId="86251223" sldId="503"/>
        </pc:sldMkLst>
        <pc:spChg chg="mod">
          <ac:chgData name="Gemma Redolin Urbano" userId="803e1f20-ab27-4c60-a4cc-15db966fb585" providerId="ADAL" clId="{1B58B54E-A8DD-4073-B2A2-824441E5CE1C}" dt="2022-05-07T08:32:45.889" v="1710" actId="20577"/>
          <ac:spMkLst>
            <pc:docMk/>
            <pc:sldMk cId="86251223" sldId="503"/>
            <ac:spMk id="3" creationId="{00000000-0000-0000-0000-000000000000}"/>
          </ac:spMkLst>
        </pc:spChg>
      </pc:sldChg>
      <pc:sldChg chg="del">
        <pc:chgData name="Gemma Redolin Urbano" userId="803e1f20-ab27-4c60-a4cc-15db966fb585" providerId="ADAL" clId="{1B58B54E-A8DD-4073-B2A2-824441E5CE1C}" dt="2022-05-05T14:25:46.028" v="353" actId="47"/>
        <pc:sldMkLst>
          <pc:docMk/>
          <pc:sldMk cId="86251223" sldId="504"/>
        </pc:sldMkLst>
      </pc:sldChg>
      <pc:sldChg chg="modSp mod">
        <pc:chgData name="Gemma Redolin Urbano" userId="803e1f20-ab27-4c60-a4cc-15db966fb585" providerId="ADAL" clId="{1B58B54E-A8DD-4073-B2A2-824441E5CE1C}" dt="2022-05-07T08:29:09.741" v="1551" actId="6549"/>
        <pc:sldMkLst>
          <pc:docMk/>
          <pc:sldMk cId="86251223" sldId="505"/>
        </pc:sldMkLst>
        <pc:spChg chg="mod">
          <ac:chgData name="Gemma Redolin Urbano" userId="803e1f20-ab27-4c60-a4cc-15db966fb585" providerId="ADAL" clId="{1B58B54E-A8DD-4073-B2A2-824441E5CE1C}" dt="2022-05-07T08:29:09.741" v="1551" actId="6549"/>
          <ac:spMkLst>
            <pc:docMk/>
            <pc:sldMk cId="86251223" sldId="505"/>
            <ac:spMk id="3" creationId="{00000000-0000-0000-0000-000000000000}"/>
          </ac:spMkLst>
        </pc:spChg>
        <pc:picChg chg="mod">
          <ac:chgData name="Gemma Redolin Urbano" userId="803e1f20-ab27-4c60-a4cc-15db966fb585" providerId="ADAL" clId="{1B58B54E-A8DD-4073-B2A2-824441E5CE1C}" dt="2022-05-05T15:24:11.609" v="1490" actId="14100"/>
          <ac:picMkLst>
            <pc:docMk/>
            <pc:sldMk cId="86251223" sldId="505"/>
            <ac:picMk id="2" creationId="{76836492-F869-4FC2-909E-2D82310B003C}"/>
          </ac:picMkLst>
        </pc:picChg>
      </pc:sldChg>
      <pc:sldChg chg="del">
        <pc:chgData name="Gemma Redolin Urbano" userId="803e1f20-ab27-4c60-a4cc-15db966fb585" providerId="ADAL" clId="{1B58B54E-A8DD-4073-B2A2-824441E5CE1C}" dt="2022-05-04T21:16:44.439" v="138" actId="47"/>
        <pc:sldMkLst>
          <pc:docMk/>
          <pc:sldMk cId="343699500" sldId="506"/>
        </pc:sldMkLst>
      </pc:sldChg>
      <pc:sldChg chg="del">
        <pc:chgData name="Gemma Redolin Urbano" userId="803e1f20-ab27-4c60-a4cc-15db966fb585" providerId="ADAL" clId="{1B58B54E-A8DD-4073-B2A2-824441E5CE1C}" dt="2022-05-04T21:16:51.625" v="142" actId="47"/>
        <pc:sldMkLst>
          <pc:docMk/>
          <pc:sldMk cId="343699500" sldId="507"/>
        </pc:sldMkLst>
      </pc:sldChg>
      <pc:sldChg chg="del">
        <pc:chgData name="Gemma Redolin Urbano" userId="803e1f20-ab27-4c60-a4cc-15db966fb585" providerId="ADAL" clId="{1B58B54E-A8DD-4073-B2A2-824441E5CE1C}" dt="2022-05-04T21:16:56.295" v="148" actId="47"/>
        <pc:sldMkLst>
          <pc:docMk/>
          <pc:sldMk cId="1770021663" sldId="508"/>
        </pc:sldMkLst>
      </pc:sldChg>
      <pc:sldChg chg="del">
        <pc:chgData name="Gemma Redolin Urbano" userId="803e1f20-ab27-4c60-a4cc-15db966fb585" providerId="ADAL" clId="{1B58B54E-A8DD-4073-B2A2-824441E5CE1C}" dt="2022-05-04T21:17:02.390" v="151" actId="47"/>
        <pc:sldMkLst>
          <pc:docMk/>
          <pc:sldMk cId="1770021663" sldId="509"/>
        </pc:sldMkLst>
      </pc:sldChg>
      <pc:sldChg chg="del">
        <pc:chgData name="Gemma Redolin Urbano" userId="803e1f20-ab27-4c60-a4cc-15db966fb585" providerId="ADAL" clId="{1B58B54E-A8DD-4073-B2A2-824441E5CE1C}" dt="2022-05-04T21:17:06.175" v="158" actId="47"/>
        <pc:sldMkLst>
          <pc:docMk/>
          <pc:sldMk cId="1770021663" sldId="510"/>
        </pc:sldMkLst>
      </pc:sldChg>
      <pc:sldChg chg="del">
        <pc:chgData name="Gemma Redolin Urbano" userId="803e1f20-ab27-4c60-a4cc-15db966fb585" providerId="ADAL" clId="{1B58B54E-A8DD-4073-B2A2-824441E5CE1C}" dt="2022-05-04T21:17:03.824" v="153" actId="47"/>
        <pc:sldMkLst>
          <pc:docMk/>
          <pc:sldMk cId="1770021663" sldId="530"/>
        </pc:sldMkLst>
      </pc:sldChg>
      <pc:sldChg chg="modSp del mod">
        <pc:chgData name="Gemma Redolin Urbano" userId="803e1f20-ab27-4c60-a4cc-15db966fb585" providerId="ADAL" clId="{1B58B54E-A8DD-4073-B2A2-824441E5CE1C}" dt="2022-05-04T21:24:57.847" v="296" actId="47"/>
        <pc:sldMkLst>
          <pc:docMk/>
          <pc:sldMk cId="86251223" sldId="546"/>
        </pc:sldMkLst>
        <pc:spChg chg="mod">
          <ac:chgData name="Gemma Redolin Urbano" userId="803e1f20-ab27-4c60-a4cc-15db966fb585" providerId="ADAL" clId="{1B58B54E-A8DD-4073-B2A2-824441E5CE1C}" dt="2022-05-04T21:24:11.460" v="295" actId="20577"/>
          <ac:spMkLst>
            <pc:docMk/>
            <pc:sldMk cId="86251223" sldId="546"/>
            <ac:spMk id="3" creationId="{00000000-0000-0000-0000-000000000000}"/>
          </ac:spMkLst>
        </pc:spChg>
      </pc:sldChg>
      <pc:sldChg chg="addSp delSp modSp mod">
        <pc:chgData name="Gemma Redolin Urbano" userId="803e1f20-ab27-4c60-a4cc-15db966fb585" providerId="ADAL" clId="{1B58B54E-A8DD-4073-B2A2-824441E5CE1C}" dt="2022-05-05T15:03:47.954" v="1142" actId="1076"/>
        <pc:sldMkLst>
          <pc:docMk/>
          <pc:sldMk cId="343699500" sldId="547"/>
        </pc:sldMkLst>
        <pc:spChg chg="mod">
          <ac:chgData name="Gemma Redolin Urbano" userId="803e1f20-ab27-4c60-a4cc-15db966fb585" providerId="ADAL" clId="{1B58B54E-A8DD-4073-B2A2-824441E5CE1C}" dt="2022-05-05T15:03:38.411" v="1139" actId="6549"/>
          <ac:spMkLst>
            <pc:docMk/>
            <pc:sldMk cId="343699500" sldId="547"/>
            <ac:spMk id="3" creationId="{00000000-0000-0000-0000-000000000000}"/>
          </ac:spMkLst>
        </pc:spChg>
        <pc:picChg chg="add mod">
          <ac:chgData name="Gemma Redolin Urbano" userId="803e1f20-ab27-4c60-a4cc-15db966fb585" providerId="ADAL" clId="{1B58B54E-A8DD-4073-B2A2-824441E5CE1C}" dt="2022-05-05T15:03:47.954" v="1142" actId="1076"/>
          <ac:picMkLst>
            <pc:docMk/>
            <pc:sldMk cId="343699500" sldId="547"/>
            <ac:picMk id="2" creationId="{32238B58-707C-4FF9-9297-746EC34AA496}"/>
          </ac:picMkLst>
        </pc:picChg>
        <pc:picChg chg="add del">
          <ac:chgData name="Gemma Redolin Urbano" userId="803e1f20-ab27-4c60-a4cc-15db966fb585" providerId="ADAL" clId="{1B58B54E-A8DD-4073-B2A2-824441E5CE1C}" dt="2022-05-04T21:18:58.317" v="211"/>
          <ac:picMkLst>
            <pc:docMk/>
            <pc:sldMk cId="343699500" sldId="547"/>
            <ac:picMk id="2" creationId="{68D114F7-3803-4D9D-BF46-91835D613A87}"/>
          </ac:picMkLst>
        </pc:picChg>
        <pc:picChg chg="del">
          <ac:chgData name="Gemma Redolin Urbano" userId="803e1f20-ab27-4c60-a4cc-15db966fb585" providerId="ADAL" clId="{1B58B54E-A8DD-4073-B2A2-824441E5CE1C}" dt="2022-05-04T21:15:39.359" v="0" actId="478"/>
          <ac:picMkLst>
            <pc:docMk/>
            <pc:sldMk cId="343699500" sldId="547"/>
            <ac:picMk id="8194" creationId="{00000000-0000-0000-0000-000000000000}"/>
          </ac:picMkLst>
        </pc:picChg>
      </pc:sldChg>
      <pc:sldChg chg="addSp delSp modSp mod ord">
        <pc:chgData name="Gemma Redolin Urbano" userId="803e1f20-ab27-4c60-a4cc-15db966fb585" providerId="ADAL" clId="{1B58B54E-A8DD-4073-B2A2-824441E5CE1C}" dt="2022-05-07T08:48:43.018" v="1824"/>
        <pc:sldMkLst>
          <pc:docMk/>
          <pc:sldMk cId="343699500" sldId="548"/>
        </pc:sldMkLst>
        <pc:spChg chg="mod">
          <ac:chgData name="Gemma Redolin Urbano" userId="803e1f20-ab27-4c60-a4cc-15db966fb585" providerId="ADAL" clId="{1B58B54E-A8DD-4073-B2A2-824441E5CE1C}" dt="2022-05-05T14:59:22.180" v="983" actId="20577"/>
          <ac:spMkLst>
            <pc:docMk/>
            <pc:sldMk cId="343699500" sldId="548"/>
            <ac:spMk id="3" creationId="{00000000-0000-0000-0000-000000000000}"/>
          </ac:spMkLst>
        </pc:spChg>
        <pc:picChg chg="add del mod">
          <ac:chgData name="Gemma Redolin Urbano" userId="803e1f20-ab27-4c60-a4cc-15db966fb585" providerId="ADAL" clId="{1B58B54E-A8DD-4073-B2A2-824441E5CE1C}" dt="2022-05-05T14:59:11.240" v="934" actId="478"/>
          <ac:picMkLst>
            <pc:docMk/>
            <pc:sldMk cId="343699500" sldId="548"/>
            <ac:picMk id="2" creationId="{30B0B921-3271-4764-AC31-D381F3F97E0E}"/>
          </ac:picMkLst>
        </pc:picChg>
        <pc:picChg chg="add mod">
          <ac:chgData name="Gemma Redolin Urbano" userId="803e1f20-ab27-4c60-a4cc-15db966fb585" providerId="ADAL" clId="{1B58B54E-A8DD-4073-B2A2-824441E5CE1C}" dt="2022-05-05T14:59:35.253" v="987" actId="1076"/>
          <ac:picMkLst>
            <pc:docMk/>
            <pc:sldMk cId="343699500" sldId="548"/>
            <ac:picMk id="4" creationId="{4A855020-0238-4B64-B3A9-37C58324AB64}"/>
          </ac:picMkLst>
        </pc:picChg>
      </pc:sldChg>
      <pc:sldChg chg="del">
        <pc:chgData name="Gemma Redolin Urbano" userId="803e1f20-ab27-4c60-a4cc-15db966fb585" providerId="ADAL" clId="{1B58B54E-A8DD-4073-B2A2-824441E5CE1C}" dt="2022-05-04T21:16:48.496" v="141" actId="47"/>
        <pc:sldMkLst>
          <pc:docMk/>
          <pc:sldMk cId="343699500" sldId="549"/>
        </pc:sldMkLst>
      </pc:sldChg>
      <pc:sldChg chg="del">
        <pc:chgData name="Gemma Redolin Urbano" userId="803e1f20-ab27-4c60-a4cc-15db966fb585" providerId="ADAL" clId="{1B58B54E-A8DD-4073-B2A2-824441E5CE1C}" dt="2022-05-04T21:16:52.175" v="143" actId="47"/>
        <pc:sldMkLst>
          <pc:docMk/>
          <pc:sldMk cId="343699500" sldId="550"/>
        </pc:sldMkLst>
      </pc:sldChg>
      <pc:sldChg chg="del">
        <pc:chgData name="Gemma Redolin Urbano" userId="803e1f20-ab27-4c60-a4cc-15db966fb585" providerId="ADAL" clId="{1B58B54E-A8DD-4073-B2A2-824441E5CE1C}" dt="2022-05-04T21:16:54.332" v="146" actId="47"/>
        <pc:sldMkLst>
          <pc:docMk/>
          <pc:sldMk cId="1770021663" sldId="551"/>
        </pc:sldMkLst>
      </pc:sldChg>
      <pc:sldChg chg="del">
        <pc:chgData name="Gemma Redolin Urbano" userId="803e1f20-ab27-4c60-a4cc-15db966fb585" providerId="ADAL" clId="{1B58B54E-A8DD-4073-B2A2-824441E5CE1C}" dt="2022-05-04T21:16:58.358" v="149" actId="47"/>
        <pc:sldMkLst>
          <pc:docMk/>
          <pc:sldMk cId="1770021663" sldId="552"/>
        </pc:sldMkLst>
      </pc:sldChg>
      <pc:sldChg chg="del">
        <pc:chgData name="Gemma Redolin Urbano" userId="803e1f20-ab27-4c60-a4cc-15db966fb585" providerId="ADAL" clId="{1B58B54E-A8DD-4073-B2A2-824441E5CE1C}" dt="2022-05-04T21:17:04.442" v="155" actId="47"/>
        <pc:sldMkLst>
          <pc:docMk/>
          <pc:sldMk cId="1770021663" sldId="553"/>
        </pc:sldMkLst>
      </pc:sldChg>
      <pc:sldChg chg="del">
        <pc:chgData name="Gemma Redolin Urbano" userId="803e1f20-ab27-4c60-a4cc-15db966fb585" providerId="ADAL" clId="{1B58B54E-A8DD-4073-B2A2-824441E5CE1C}" dt="2022-05-04T21:17:05.321" v="157" actId="47"/>
        <pc:sldMkLst>
          <pc:docMk/>
          <pc:sldMk cId="1770021663" sldId="554"/>
        </pc:sldMkLst>
      </pc:sldChg>
      <pc:sldChg chg="del">
        <pc:chgData name="Gemma Redolin Urbano" userId="803e1f20-ab27-4c60-a4cc-15db966fb585" providerId="ADAL" clId="{1B58B54E-A8DD-4073-B2A2-824441E5CE1C}" dt="2022-05-04T21:17:02.954" v="152" actId="47"/>
        <pc:sldMkLst>
          <pc:docMk/>
          <pc:sldMk cId="1770021663" sldId="555"/>
        </pc:sldMkLst>
      </pc:sldChg>
      <pc:sldChg chg="del">
        <pc:chgData name="Gemma Redolin Urbano" userId="803e1f20-ab27-4c60-a4cc-15db966fb585" providerId="ADAL" clId="{1B58B54E-A8DD-4073-B2A2-824441E5CE1C}" dt="2022-05-04T21:17:10.973" v="161" actId="47"/>
        <pc:sldMkLst>
          <pc:docMk/>
          <pc:sldMk cId="1770021663" sldId="556"/>
        </pc:sldMkLst>
      </pc:sldChg>
      <pc:sldChg chg="del">
        <pc:chgData name="Gemma Redolin Urbano" userId="803e1f20-ab27-4c60-a4cc-15db966fb585" providerId="ADAL" clId="{1B58B54E-A8DD-4073-B2A2-824441E5CE1C}" dt="2022-05-04T21:17:11.810" v="162" actId="47"/>
        <pc:sldMkLst>
          <pc:docMk/>
          <pc:sldMk cId="1770021663" sldId="557"/>
        </pc:sldMkLst>
      </pc:sldChg>
      <pc:sldChg chg="del">
        <pc:chgData name="Gemma Redolin Urbano" userId="803e1f20-ab27-4c60-a4cc-15db966fb585" providerId="ADAL" clId="{1B58B54E-A8DD-4073-B2A2-824441E5CE1C}" dt="2022-05-04T21:17:09.184" v="159" actId="47"/>
        <pc:sldMkLst>
          <pc:docMk/>
          <pc:sldMk cId="1770021663" sldId="558"/>
        </pc:sldMkLst>
      </pc:sldChg>
      <pc:sldChg chg="del">
        <pc:chgData name="Gemma Redolin Urbano" userId="803e1f20-ab27-4c60-a4cc-15db966fb585" providerId="ADAL" clId="{1B58B54E-A8DD-4073-B2A2-824441E5CE1C}" dt="2022-05-04T21:17:10.419" v="160" actId="47"/>
        <pc:sldMkLst>
          <pc:docMk/>
          <pc:sldMk cId="1770021663" sldId="559"/>
        </pc:sldMkLst>
      </pc:sldChg>
      <pc:sldChg chg="del">
        <pc:chgData name="Gemma Redolin Urbano" userId="803e1f20-ab27-4c60-a4cc-15db966fb585" providerId="ADAL" clId="{1B58B54E-A8DD-4073-B2A2-824441E5CE1C}" dt="2022-05-04T21:17:04.158" v="154" actId="47"/>
        <pc:sldMkLst>
          <pc:docMk/>
          <pc:sldMk cId="1770021663" sldId="616"/>
        </pc:sldMkLst>
      </pc:sldChg>
      <pc:sldChg chg="del">
        <pc:chgData name="Gemma Redolin Urbano" userId="803e1f20-ab27-4c60-a4cc-15db966fb585" providerId="ADAL" clId="{1B58B54E-A8DD-4073-B2A2-824441E5CE1C}" dt="2022-05-04T21:17:15.501" v="164" actId="47"/>
        <pc:sldMkLst>
          <pc:docMk/>
          <pc:sldMk cId="1770021663" sldId="617"/>
        </pc:sldMkLst>
      </pc:sldChg>
      <pc:sldChg chg="del">
        <pc:chgData name="Gemma Redolin Urbano" userId="803e1f20-ab27-4c60-a4cc-15db966fb585" providerId="ADAL" clId="{1B58B54E-A8DD-4073-B2A2-824441E5CE1C}" dt="2022-05-04T21:17:14.930" v="163" actId="47"/>
        <pc:sldMkLst>
          <pc:docMk/>
          <pc:sldMk cId="1770021663" sldId="618"/>
        </pc:sldMkLst>
      </pc:sldChg>
      <pc:sldChg chg="del">
        <pc:chgData name="Gemma Redolin Urbano" userId="803e1f20-ab27-4c60-a4cc-15db966fb585" providerId="ADAL" clId="{1B58B54E-A8DD-4073-B2A2-824441E5CE1C}" dt="2022-05-04T21:17:16.197" v="165" actId="47"/>
        <pc:sldMkLst>
          <pc:docMk/>
          <pc:sldMk cId="1770021663" sldId="619"/>
        </pc:sldMkLst>
      </pc:sldChg>
      <pc:sldChg chg="modSp mod">
        <pc:chgData name="Gemma Redolin Urbano" userId="803e1f20-ab27-4c60-a4cc-15db966fb585" providerId="ADAL" clId="{1B58B54E-A8DD-4073-B2A2-824441E5CE1C}" dt="2022-05-05T14:21:40.416" v="300" actId="14100"/>
        <pc:sldMkLst>
          <pc:docMk/>
          <pc:sldMk cId="1878064663" sldId="621"/>
        </pc:sldMkLst>
        <pc:spChg chg="mod">
          <ac:chgData name="Gemma Redolin Urbano" userId="803e1f20-ab27-4c60-a4cc-15db966fb585" providerId="ADAL" clId="{1B58B54E-A8DD-4073-B2A2-824441E5CE1C}" dt="2022-05-05T14:21:40.416" v="300" actId="14100"/>
          <ac:spMkLst>
            <pc:docMk/>
            <pc:sldMk cId="1878064663" sldId="621"/>
            <ac:spMk id="3" creationId="{00000000-0000-0000-0000-000000000000}"/>
          </ac:spMkLst>
        </pc:spChg>
      </pc:sldChg>
      <pc:sldChg chg="modSp mod">
        <pc:chgData name="Gemma Redolin Urbano" userId="803e1f20-ab27-4c60-a4cc-15db966fb585" providerId="ADAL" clId="{1B58B54E-A8DD-4073-B2A2-824441E5CE1C}" dt="2022-05-07T08:26:16.601" v="1501" actId="20577"/>
        <pc:sldMkLst>
          <pc:docMk/>
          <pc:sldMk cId="2991787514" sldId="622"/>
        </pc:sldMkLst>
        <pc:spChg chg="mod">
          <ac:chgData name="Gemma Redolin Urbano" userId="803e1f20-ab27-4c60-a4cc-15db966fb585" providerId="ADAL" clId="{1B58B54E-A8DD-4073-B2A2-824441E5CE1C}" dt="2022-05-07T08:26:16.601" v="1501" actId="20577"/>
          <ac:spMkLst>
            <pc:docMk/>
            <pc:sldMk cId="2991787514" sldId="622"/>
            <ac:spMk id="3" creationId="{00000000-0000-0000-0000-000000000000}"/>
          </ac:spMkLst>
        </pc:spChg>
      </pc:sldChg>
      <pc:sldChg chg="addSp modSp mod">
        <pc:chgData name="Gemma Redolin Urbano" userId="803e1f20-ab27-4c60-a4cc-15db966fb585" providerId="ADAL" clId="{1B58B54E-A8DD-4073-B2A2-824441E5CE1C}" dt="2022-05-07T08:30:59.096" v="1671" actId="1076"/>
        <pc:sldMkLst>
          <pc:docMk/>
          <pc:sldMk cId="3433087605" sldId="623"/>
        </pc:sldMkLst>
        <pc:spChg chg="mod">
          <ac:chgData name="Gemma Redolin Urbano" userId="803e1f20-ab27-4c60-a4cc-15db966fb585" providerId="ADAL" clId="{1B58B54E-A8DD-4073-B2A2-824441E5CE1C}" dt="2022-05-07T08:30:50.773" v="1670" actId="20577"/>
          <ac:spMkLst>
            <pc:docMk/>
            <pc:sldMk cId="3433087605" sldId="623"/>
            <ac:spMk id="3" creationId="{00000000-0000-0000-0000-000000000000}"/>
          </ac:spMkLst>
        </pc:spChg>
        <pc:picChg chg="add mod ord">
          <ac:chgData name="Gemma Redolin Urbano" userId="803e1f20-ab27-4c60-a4cc-15db966fb585" providerId="ADAL" clId="{1B58B54E-A8DD-4073-B2A2-824441E5CE1C}" dt="2022-05-07T08:30:59.096" v="1671" actId="1076"/>
          <ac:picMkLst>
            <pc:docMk/>
            <pc:sldMk cId="3433087605" sldId="623"/>
            <ac:picMk id="2" creationId="{06FE2D7A-7C7E-4257-83A7-90566ADFE751}"/>
          </ac:picMkLst>
        </pc:picChg>
      </pc:sldChg>
      <pc:sldChg chg="modSp mod">
        <pc:chgData name="Gemma Redolin Urbano" userId="803e1f20-ab27-4c60-a4cc-15db966fb585" providerId="ADAL" clId="{1B58B54E-A8DD-4073-B2A2-824441E5CE1C}" dt="2022-05-07T08:46:43.403" v="1822" actId="20577"/>
        <pc:sldMkLst>
          <pc:docMk/>
          <pc:sldMk cId="2819703485" sldId="624"/>
        </pc:sldMkLst>
        <pc:spChg chg="mod">
          <ac:chgData name="Gemma Redolin Urbano" userId="803e1f20-ab27-4c60-a4cc-15db966fb585" providerId="ADAL" clId="{1B58B54E-A8DD-4073-B2A2-824441E5CE1C}" dt="2022-05-07T08:46:43.403" v="1822" actId="20577"/>
          <ac:spMkLst>
            <pc:docMk/>
            <pc:sldMk cId="2819703485" sldId="624"/>
            <ac:spMk id="3" creationId="{00000000-0000-0000-0000-000000000000}"/>
          </ac:spMkLst>
        </pc:spChg>
      </pc:sldChg>
      <pc:sldChg chg="addSp delSp modSp del mod">
        <pc:chgData name="Gemma Redolin Urbano" userId="803e1f20-ab27-4c60-a4cc-15db966fb585" providerId="ADAL" clId="{1B58B54E-A8DD-4073-B2A2-824441E5CE1C}" dt="2022-05-07T08:44:03.782" v="1781" actId="47"/>
        <pc:sldMkLst>
          <pc:docMk/>
          <pc:sldMk cId="848629696" sldId="625"/>
        </pc:sldMkLst>
        <pc:spChg chg="mod">
          <ac:chgData name="Gemma Redolin Urbano" userId="803e1f20-ab27-4c60-a4cc-15db966fb585" providerId="ADAL" clId="{1B58B54E-A8DD-4073-B2A2-824441E5CE1C}" dt="2022-05-07T08:40:37.417" v="1739" actId="20577"/>
          <ac:spMkLst>
            <pc:docMk/>
            <pc:sldMk cId="848629696" sldId="625"/>
            <ac:spMk id="3" creationId="{00000000-0000-0000-0000-000000000000}"/>
          </ac:spMkLst>
        </pc:spChg>
        <pc:picChg chg="add del mod">
          <ac:chgData name="Gemma Redolin Urbano" userId="803e1f20-ab27-4c60-a4cc-15db966fb585" providerId="ADAL" clId="{1B58B54E-A8DD-4073-B2A2-824441E5CE1C}" dt="2022-05-05T14:55:29.453" v="869" actId="478"/>
          <ac:picMkLst>
            <pc:docMk/>
            <pc:sldMk cId="848629696" sldId="625"/>
            <ac:picMk id="2" creationId="{09EE0ABC-5695-4293-8638-A45666563D16}"/>
          </ac:picMkLst>
        </pc:picChg>
      </pc:sldChg>
      <pc:sldChg chg="addSp modSp add mod">
        <pc:chgData name="Gemma Redolin Urbano" userId="803e1f20-ab27-4c60-a4cc-15db966fb585" providerId="ADAL" clId="{1B58B54E-A8DD-4073-B2A2-824441E5CE1C}" dt="2022-05-07T08:42:06.645" v="1774" actId="20577"/>
        <pc:sldMkLst>
          <pc:docMk/>
          <pc:sldMk cId="772152127" sldId="626"/>
        </pc:sldMkLst>
        <pc:spChg chg="mod">
          <ac:chgData name="Gemma Redolin Urbano" userId="803e1f20-ab27-4c60-a4cc-15db966fb585" providerId="ADAL" clId="{1B58B54E-A8DD-4073-B2A2-824441E5CE1C}" dt="2022-05-07T08:42:06.645" v="1774" actId="20577"/>
          <ac:spMkLst>
            <pc:docMk/>
            <pc:sldMk cId="772152127" sldId="626"/>
            <ac:spMk id="3" creationId="{00000000-0000-0000-0000-000000000000}"/>
          </ac:spMkLst>
        </pc:spChg>
        <pc:picChg chg="add mod">
          <ac:chgData name="Gemma Redolin Urbano" userId="803e1f20-ab27-4c60-a4cc-15db966fb585" providerId="ADAL" clId="{1B58B54E-A8DD-4073-B2A2-824441E5CE1C}" dt="2022-05-05T15:01:07.567" v="1042" actId="1076"/>
          <ac:picMkLst>
            <pc:docMk/>
            <pc:sldMk cId="772152127" sldId="626"/>
            <ac:picMk id="2" creationId="{F14B064F-4AA1-4617-9208-962656C562C6}"/>
          </ac:picMkLst>
        </pc:picChg>
      </pc:sldChg>
      <pc:sldChg chg="addSp modSp add mod">
        <pc:chgData name="Gemma Redolin Urbano" userId="803e1f20-ab27-4c60-a4cc-15db966fb585" providerId="ADAL" clId="{1B58B54E-A8DD-4073-B2A2-824441E5CE1C}" dt="2022-05-05T14:36:43.897" v="696" actId="1076"/>
        <pc:sldMkLst>
          <pc:docMk/>
          <pc:sldMk cId="3546901403" sldId="627"/>
        </pc:sldMkLst>
        <pc:spChg chg="mod">
          <ac:chgData name="Gemma Redolin Urbano" userId="803e1f20-ab27-4c60-a4cc-15db966fb585" providerId="ADAL" clId="{1B58B54E-A8DD-4073-B2A2-824441E5CE1C}" dt="2022-05-05T14:34:31.169" v="683" actId="6549"/>
          <ac:spMkLst>
            <pc:docMk/>
            <pc:sldMk cId="3546901403" sldId="627"/>
            <ac:spMk id="3" creationId="{00000000-0000-0000-0000-000000000000}"/>
          </ac:spMkLst>
        </pc:spChg>
        <pc:picChg chg="add mod">
          <ac:chgData name="Gemma Redolin Urbano" userId="803e1f20-ab27-4c60-a4cc-15db966fb585" providerId="ADAL" clId="{1B58B54E-A8DD-4073-B2A2-824441E5CE1C}" dt="2022-05-05T14:36:43.897" v="696" actId="1076"/>
          <ac:picMkLst>
            <pc:docMk/>
            <pc:sldMk cId="3546901403" sldId="627"/>
            <ac:picMk id="2" creationId="{B9F694F8-548F-4ED2-9808-0B69AC1BBC53}"/>
          </ac:picMkLst>
        </pc:picChg>
      </pc:sldChg>
      <pc:sldChg chg="delSp modSp add del mod">
        <pc:chgData name="Gemma Redolin Urbano" userId="803e1f20-ab27-4c60-a4cc-15db966fb585" providerId="ADAL" clId="{1B58B54E-A8DD-4073-B2A2-824441E5CE1C}" dt="2022-05-05T14:51:01.369" v="823" actId="47"/>
        <pc:sldMkLst>
          <pc:docMk/>
          <pc:sldMk cId="3025089132" sldId="628"/>
        </pc:sldMkLst>
        <pc:spChg chg="mod">
          <ac:chgData name="Gemma Redolin Urbano" userId="803e1f20-ab27-4c60-a4cc-15db966fb585" providerId="ADAL" clId="{1B58B54E-A8DD-4073-B2A2-824441E5CE1C}" dt="2022-05-05T14:40:48.522" v="716" actId="1076"/>
          <ac:spMkLst>
            <pc:docMk/>
            <pc:sldMk cId="3025089132" sldId="628"/>
            <ac:spMk id="3" creationId="{00000000-0000-0000-0000-000000000000}"/>
          </ac:spMkLst>
        </pc:spChg>
        <pc:picChg chg="del">
          <ac:chgData name="Gemma Redolin Urbano" userId="803e1f20-ab27-4c60-a4cc-15db966fb585" providerId="ADAL" clId="{1B58B54E-A8DD-4073-B2A2-824441E5CE1C}" dt="2022-05-05T14:40:25.163" v="708" actId="478"/>
          <ac:picMkLst>
            <pc:docMk/>
            <pc:sldMk cId="3025089132" sldId="628"/>
            <ac:picMk id="2" creationId="{30B0B921-3271-4764-AC31-D381F3F97E0E}"/>
          </ac:picMkLst>
        </pc:picChg>
      </pc:sldChg>
      <pc:sldChg chg="delSp modSp add mod ord">
        <pc:chgData name="Gemma Redolin Urbano" userId="803e1f20-ab27-4c60-a4cc-15db966fb585" providerId="ADAL" clId="{1B58B54E-A8DD-4073-B2A2-824441E5CE1C}" dt="2022-05-07T08:44:01.931" v="1780"/>
        <pc:sldMkLst>
          <pc:docMk/>
          <pc:sldMk cId="3257418529" sldId="628"/>
        </pc:sldMkLst>
        <pc:spChg chg="del mod">
          <ac:chgData name="Gemma Redolin Urbano" userId="803e1f20-ab27-4c60-a4cc-15db966fb585" providerId="ADAL" clId="{1B58B54E-A8DD-4073-B2A2-824441E5CE1C}" dt="2022-05-05T14:55:42.010" v="875"/>
          <ac:spMkLst>
            <pc:docMk/>
            <pc:sldMk cId="3257418529" sldId="628"/>
            <ac:spMk id="3" creationId="{00000000-0000-0000-0000-000000000000}"/>
          </ac:spMkLst>
        </pc:spChg>
        <pc:picChg chg="mod">
          <ac:chgData name="Gemma Redolin Urbano" userId="803e1f20-ab27-4c60-a4cc-15db966fb585" providerId="ADAL" clId="{1B58B54E-A8DD-4073-B2A2-824441E5CE1C}" dt="2022-05-05T14:55:40.048" v="873" actId="1076"/>
          <ac:picMkLst>
            <pc:docMk/>
            <pc:sldMk cId="3257418529" sldId="628"/>
            <ac:picMk id="2" creationId="{09EE0ABC-5695-4293-8638-A45666563D16}"/>
          </ac:picMkLst>
        </pc:picChg>
      </pc:sldChg>
      <pc:sldChg chg="addSp delSp modSp add mod">
        <pc:chgData name="Gemma Redolin Urbano" userId="803e1f20-ab27-4c60-a4cc-15db966fb585" providerId="ADAL" clId="{1B58B54E-A8DD-4073-B2A2-824441E5CE1C}" dt="2022-05-05T15:12:49.198" v="1311" actId="1076"/>
        <pc:sldMkLst>
          <pc:docMk/>
          <pc:sldMk cId="2558117174" sldId="629"/>
        </pc:sldMkLst>
        <pc:spChg chg="mod">
          <ac:chgData name="Gemma Redolin Urbano" userId="803e1f20-ab27-4c60-a4cc-15db966fb585" providerId="ADAL" clId="{1B58B54E-A8DD-4073-B2A2-824441E5CE1C}" dt="2022-05-05T15:12:44.522" v="1309" actId="313"/>
          <ac:spMkLst>
            <pc:docMk/>
            <pc:sldMk cId="2558117174" sldId="629"/>
            <ac:spMk id="3" creationId="{00000000-0000-0000-0000-000000000000}"/>
          </ac:spMkLst>
        </pc:spChg>
        <pc:picChg chg="del">
          <ac:chgData name="Gemma Redolin Urbano" userId="803e1f20-ab27-4c60-a4cc-15db966fb585" providerId="ADAL" clId="{1B58B54E-A8DD-4073-B2A2-824441E5CE1C}" dt="2022-05-05T15:04:16.536" v="1149" actId="478"/>
          <ac:picMkLst>
            <pc:docMk/>
            <pc:sldMk cId="2558117174" sldId="629"/>
            <ac:picMk id="2" creationId="{F14B064F-4AA1-4617-9208-962656C562C6}"/>
          </ac:picMkLst>
        </pc:picChg>
        <pc:picChg chg="add del mod">
          <ac:chgData name="Gemma Redolin Urbano" userId="803e1f20-ab27-4c60-a4cc-15db966fb585" providerId="ADAL" clId="{1B58B54E-A8DD-4073-B2A2-824441E5CE1C}" dt="2022-05-05T15:05:35.512" v="1155" actId="478"/>
          <ac:picMkLst>
            <pc:docMk/>
            <pc:sldMk cId="2558117174" sldId="629"/>
            <ac:picMk id="4" creationId="{5D1D9116-252B-47BF-936B-33CC6436BB14}"/>
          </ac:picMkLst>
        </pc:picChg>
        <pc:picChg chg="add del mod">
          <ac:chgData name="Gemma Redolin Urbano" userId="803e1f20-ab27-4c60-a4cc-15db966fb585" providerId="ADAL" clId="{1B58B54E-A8DD-4073-B2A2-824441E5CE1C}" dt="2022-05-05T15:05:49.260" v="1160" actId="478"/>
          <ac:picMkLst>
            <pc:docMk/>
            <pc:sldMk cId="2558117174" sldId="629"/>
            <ac:picMk id="6" creationId="{196E8CDC-62BF-4BB8-940C-EF29D66C61FC}"/>
          </ac:picMkLst>
        </pc:picChg>
        <pc:picChg chg="add mod">
          <ac:chgData name="Gemma Redolin Urbano" userId="803e1f20-ab27-4c60-a4cc-15db966fb585" providerId="ADAL" clId="{1B58B54E-A8DD-4073-B2A2-824441E5CE1C}" dt="2022-05-05T15:12:49.198" v="1311" actId="1076"/>
          <ac:picMkLst>
            <pc:docMk/>
            <pc:sldMk cId="2558117174" sldId="629"/>
            <ac:picMk id="8" creationId="{AAF56666-C1DE-47F8-9276-452A78CFF29E}"/>
          </ac:picMkLst>
        </pc:picChg>
        <pc:picChg chg="add del">
          <ac:chgData name="Gemma Redolin Urbano" userId="803e1f20-ab27-4c60-a4cc-15db966fb585" providerId="ADAL" clId="{1B58B54E-A8DD-4073-B2A2-824441E5CE1C}" dt="2022-05-05T15:06:16.507" v="1177"/>
          <ac:picMkLst>
            <pc:docMk/>
            <pc:sldMk cId="2558117174" sldId="629"/>
            <ac:picMk id="9" creationId="{2A858DDF-6C8E-464A-8D0F-9EBBF293F567}"/>
          </ac:picMkLst>
        </pc:picChg>
      </pc:sldChg>
      <pc:sldChg chg="addSp delSp modSp add mod">
        <pc:chgData name="Gemma Redolin Urbano" userId="803e1f20-ab27-4c60-a4cc-15db966fb585" providerId="ADAL" clId="{1B58B54E-A8DD-4073-B2A2-824441E5CE1C}" dt="2022-05-05T15:10:21.949" v="1232" actId="14100"/>
        <pc:sldMkLst>
          <pc:docMk/>
          <pc:sldMk cId="2064080095" sldId="630"/>
        </pc:sldMkLst>
        <pc:spChg chg="mod">
          <ac:chgData name="Gemma Redolin Urbano" userId="803e1f20-ab27-4c60-a4cc-15db966fb585" providerId="ADAL" clId="{1B58B54E-A8DD-4073-B2A2-824441E5CE1C}" dt="2022-05-05T15:10:07.786" v="1228" actId="20577"/>
          <ac:spMkLst>
            <pc:docMk/>
            <pc:sldMk cId="2064080095" sldId="630"/>
            <ac:spMk id="3" creationId="{00000000-0000-0000-0000-000000000000}"/>
          </ac:spMkLst>
        </pc:spChg>
        <pc:picChg chg="add mod">
          <ac:chgData name="Gemma Redolin Urbano" userId="803e1f20-ab27-4c60-a4cc-15db966fb585" providerId="ADAL" clId="{1B58B54E-A8DD-4073-B2A2-824441E5CE1C}" dt="2022-05-05T15:10:21.949" v="1232" actId="14100"/>
          <ac:picMkLst>
            <pc:docMk/>
            <pc:sldMk cId="2064080095" sldId="630"/>
            <ac:picMk id="2" creationId="{E11347FC-6C24-4C14-A1E1-76E6599000D7}"/>
          </ac:picMkLst>
        </pc:picChg>
        <pc:picChg chg="del">
          <ac:chgData name="Gemma Redolin Urbano" userId="803e1f20-ab27-4c60-a4cc-15db966fb585" providerId="ADAL" clId="{1B58B54E-A8DD-4073-B2A2-824441E5CE1C}" dt="2022-05-05T15:06:38.031" v="1208" actId="478"/>
          <ac:picMkLst>
            <pc:docMk/>
            <pc:sldMk cId="2064080095" sldId="630"/>
            <ac:picMk id="8" creationId="{AAF56666-C1DE-47F8-9276-452A78CFF29E}"/>
          </ac:picMkLst>
        </pc:picChg>
      </pc:sldChg>
      <pc:sldChg chg="addSp delSp modSp add mod">
        <pc:chgData name="Gemma Redolin Urbano" userId="803e1f20-ab27-4c60-a4cc-15db966fb585" providerId="ADAL" clId="{1B58B54E-A8DD-4073-B2A2-824441E5CE1C}" dt="2022-05-07T09:00:12.047" v="1903" actId="20577"/>
        <pc:sldMkLst>
          <pc:docMk/>
          <pc:sldMk cId="1755704122" sldId="631"/>
        </pc:sldMkLst>
        <pc:spChg chg="mod">
          <ac:chgData name="Gemma Redolin Urbano" userId="803e1f20-ab27-4c60-a4cc-15db966fb585" providerId="ADAL" clId="{1B58B54E-A8DD-4073-B2A2-824441E5CE1C}" dt="2022-05-07T09:00:12.047" v="1903" actId="20577"/>
          <ac:spMkLst>
            <pc:docMk/>
            <pc:sldMk cId="1755704122" sldId="631"/>
            <ac:spMk id="3" creationId="{00000000-0000-0000-0000-000000000000}"/>
          </ac:spMkLst>
        </pc:spChg>
        <pc:picChg chg="del">
          <ac:chgData name="Gemma Redolin Urbano" userId="803e1f20-ab27-4c60-a4cc-15db966fb585" providerId="ADAL" clId="{1B58B54E-A8DD-4073-B2A2-824441E5CE1C}" dt="2022-05-05T15:15:15.531" v="1313" actId="478"/>
          <ac:picMkLst>
            <pc:docMk/>
            <pc:sldMk cId="1755704122" sldId="631"/>
            <ac:picMk id="2" creationId="{E11347FC-6C24-4C14-A1E1-76E6599000D7}"/>
          </ac:picMkLst>
        </pc:picChg>
        <pc:picChg chg="add del">
          <ac:chgData name="Gemma Redolin Urbano" userId="803e1f20-ab27-4c60-a4cc-15db966fb585" providerId="ADAL" clId="{1B58B54E-A8DD-4073-B2A2-824441E5CE1C}" dt="2022-05-05T15:15:25.178" v="1317"/>
          <ac:picMkLst>
            <pc:docMk/>
            <pc:sldMk cId="1755704122" sldId="631"/>
            <ac:picMk id="4" creationId="{B975DAB4-4BDF-4161-8DF3-4C84BE3B7F5D}"/>
          </ac:picMkLst>
        </pc:picChg>
      </pc:sldChg>
      <pc:sldChg chg="modSp add mod">
        <pc:chgData name="Gemma Redolin Urbano" userId="803e1f20-ab27-4c60-a4cc-15db966fb585" providerId="ADAL" clId="{1B58B54E-A8DD-4073-B2A2-824441E5CE1C}" dt="2022-05-07T08:58:07.463" v="1858" actId="20577"/>
        <pc:sldMkLst>
          <pc:docMk/>
          <pc:sldMk cId="2604440419" sldId="632"/>
        </pc:sldMkLst>
        <pc:spChg chg="mod">
          <ac:chgData name="Gemma Redolin Urbano" userId="803e1f20-ab27-4c60-a4cc-15db966fb585" providerId="ADAL" clId="{1B58B54E-A8DD-4073-B2A2-824441E5CE1C}" dt="2022-05-07T08:58:07.463" v="1858" actId="20577"/>
          <ac:spMkLst>
            <pc:docMk/>
            <pc:sldMk cId="2604440419" sldId="632"/>
            <ac:spMk id="3" creationId="{00000000-0000-0000-0000-000000000000}"/>
          </ac:spMkLst>
        </pc:spChg>
      </pc:sldChg>
      <pc:sldChg chg="modSp add mod">
        <pc:chgData name="Gemma Redolin Urbano" userId="803e1f20-ab27-4c60-a4cc-15db966fb585" providerId="ADAL" clId="{1B58B54E-A8DD-4073-B2A2-824441E5CE1C}" dt="2022-05-07T08:52:21.370" v="1835" actId="20577"/>
        <pc:sldMkLst>
          <pc:docMk/>
          <pc:sldMk cId="764273414" sldId="633"/>
        </pc:sldMkLst>
        <pc:spChg chg="mod">
          <ac:chgData name="Gemma Redolin Urbano" userId="803e1f20-ab27-4c60-a4cc-15db966fb585" providerId="ADAL" clId="{1B58B54E-A8DD-4073-B2A2-824441E5CE1C}" dt="2022-05-07T08:52:21.370" v="1835" actId="20577"/>
          <ac:spMkLst>
            <pc:docMk/>
            <pc:sldMk cId="764273414" sldId="633"/>
            <ac:spMk id="3" creationId="{00000000-0000-0000-0000-000000000000}"/>
          </ac:spMkLst>
        </pc:spChg>
      </pc:sldChg>
      <pc:sldChg chg="addSp delSp modSp new mod setBg">
        <pc:chgData name="Gemma Redolin Urbano" userId="803e1f20-ab27-4c60-a4cc-15db966fb585" providerId="ADAL" clId="{1B58B54E-A8DD-4073-B2A2-824441E5CE1C}" dt="2022-05-07T08:57:12.717" v="1853" actId="1076"/>
        <pc:sldMkLst>
          <pc:docMk/>
          <pc:sldMk cId="1291849428" sldId="634"/>
        </pc:sldMkLst>
        <pc:spChg chg="add del">
          <ac:chgData name="Gemma Redolin Urbano" userId="803e1f20-ab27-4c60-a4cc-15db966fb585" providerId="ADAL" clId="{1B58B54E-A8DD-4073-B2A2-824441E5CE1C}" dt="2022-05-07T08:56:36.719" v="1843" actId="26606"/>
          <ac:spMkLst>
            <pc:docMk/>
            <pc:sldMk cId="1291849428" sldId="634"/>
            <ac:spMk id="7" creationId="{82A5F716-98EF-42EF-A471-87C6DFDCC799}"/>
          </ac:spMkLst>
        </pc:spChg>
        <pc:spChg chg="add del">
          <ac:chgData name="Gemma Redolin Urbano" userId="803e1f20-ab27-4c60-a4cc-15db966fb585" providerId="ADAL" clId="{1B58B54E-A8DD-4073-B2A2-824441E5CE1C}" dt="2022-05-07T08:56:36.719" v="1843" actId="26606"/>
          <ac:spMkLst>
            <pc:docMk/>
            <pc:sldMk cId="1291849428" sldId="634"/>
            <ac:spMk id="9" creationId="{B87687D8-4EF1-4EF2-BF7E-74BB4A3D1806}"/>
          </ac:spMkLst>
        </pc:spChg>
        <pc:spChg chg="add">
          <ac:chgData name="Gemma Redolin Urbano" userId="803e1f20-ab27-4c60-a4cc-15db966fb585" providerId="ADAL" clId="{1B58B54E-A8DD-4073-B2A2-824441E5CE1C}" dt="2022-05-07T08:56:36.735" v="1844" actId="26606"/>
          <ac:spMkLst>
            <pc:docMk/>
            <pc:sldMk cId="1291849428" sldId="634"/>
            <ac:spMk id="11" creationId="{DB1626B1-BAC7-4893-A5AC-620597685187}"/>
          </ac:spMkLst>
        </pc:spChg>
        <pc:spChg chg="add">
          <ac:chgData name="Gemma Redolin Urbano" userId="803e1f20-ab27-4c60-a4cc-15db966fb585" providerId="ADAL" clId="{1B58B54E-A8DD-4073-B2A2-824441E5CE1C}" dt="2022-05-07T08:56:36.735" v="1844" actId="26606"/>
          <ac:spMkLst>
            <pc:docMk/>
            <pc:sldMk cId="1291849428" sldId="634"/>
            <ac:spMk id="12" creationId="{8950AD4C-6AF3-49F8-94E1-DBCAFB39478B}"/>
          </ac:spMkLst>
        </pc:spChg>
        <pc:spChg chg="add">
          <ac:chgData name="Gemma Redolin Urbano" userId="803e1f20-ab27-4c60-a4cc-15db966fb585" providerId="ADAL" clId="{1B58B54E-A8DD-4073-B2A2-824441E5CE1C}" dt="2022-05-07T08:56:36.735" v="1844" actId="26606"/>
          <ac:spMkLst>
            <pc:docMk/>
            <pc:sldMk cId="1291849428" sldId="634"/>
            <ac:spMk id="13" creationId="{D64E9910-51FE-45BF-973D-9D2401FD3C63}"/>
          </ac:spMkLst>
        </pc:spChg>
        <pc:spChg chg="add">
          <ac:chgData name="Gemma Redolin Urbano" userId="803e1f20-ab27-4c60-a4cc-15db966fb585" providerId="ADAL" clId="{1B58B54E-A8DD-4073-B2A2-824441E5CE1C}" dt="2022-05-07T08:56:36.735" v="1844" actId="26606"/>
          <ac:spMkLst>
            <pc:docMk/>
            <pc:sldMk cId="1291849428" sldId="634"/>
            <ac:spMk id="14" creationId="{0ACBD85E-A404-45CB-B532-1039E479D4C6}"/>
          </ac:spMkLst>
        </pc:spChg>
        <pc:picChg chg="add del mod">
          <ac:chgData name="Gemma Redolin Urbano" userId="803e1f20-ab27-4c60-a4cc-15db966fb585" providerId="ADAL" clId="{1B58B54E-A8DD-4073-B2A2-824441E5CE1C}" dt="2022-05-07T08:56:52.338" v="1846" actId="478"/>
          <ac:picMkLst>
            <pc:docMk/>
            <pc:sldMk cId="1291849428" sldId="634"/>
            <ac:picMk id="2" creationId="{D430049A-A757-40F1-AE16-B9DF7EE2B378}"/>
          </ac:picMkLst>
        </pc:picChg>
        <pc:picChg chg="add mod">
          <ac:chgData name="Gemma Redolin Urbano" userId="803e1f20-ab27-4c60-a4cc-15db966fb585" providerId="ADAL" clId="{1B58B54E-A8DD-4073-B2A2-824441E5CE1C}" dt="2022-05-07T08:57:12.717" v="1853" actId="1076"/>
          <ac:picMkLst>
            <pc:docMk/>
            <pc:sldMk cId="1291849428" sldId="634"/>
            <ac:picMk id="3" creationId="{EB263E83-5DE3-49A2-9418-3D12584A800C}"/>
          </ac:picMkLst>
        </pc:picChg>
      </pc:sldChg>
      <pc:sldChg chg="addSp delSp modSp add mod">
        <pc:chgData name="Gemma Redolin Urbano" userId="803e1f20-ab27-4c60-a4cc-15db966fb585" providerId="ADAL" clId="{1B58B54E-A8DD-4073-B2A2-824441E5CE1C}" dt="2022-05-07T09:54:13.990" v="2094" actId="1076"/>
        <pc:sldMkLst>
          <pc:docMk/>
          <pc:sldMk cId="4206463387" sldId="635"/>
        </pc:sldMkLst>
        <pc:spChg chg="mod">
          <ac:chgData name="Gemma Redolin Urbano" userId="803e1f20-ab27-4c60-a4cc-15db966fb585" providerId="ADAL" clId="{1B58B54E-A8DD-4073-B2A2-824441E5CE1C}" dt="2022-05-07T09:47:46.092" v="2072" actId="20577"/>
          <ac:spMkLst>
            <pc:docMk/>
            <pc:sldMk cId="4206463387" sldId="635"/>
            <ac:spMk id="3" creationId="{00000000-0000-0000-0000-000000000000}"/>
          </ac:spMkLst>
        </pc:spChg>
        <pc:spChg chg="add del mod">
          <ac:chgData name="Gemma Redolin Urbano" userId="803e1f20-ab27-4c60-a4cc-15db966fb585" providerId="ADAL" clId="{1B58B54E-A8DD-4073-B2A2-824441E5CE1C}" dt="2022-05-07T09:54:10.573" v="2093" actId="478"/>
          <ac:spMkLst>
            <pc:docMk/>
            <pc:sldMk cId="4206463387" sldId="635"/>
            <ac:spMk id="8" creationId="{F1BDC72C-6B2E-4B7A-A2B6-0A7EDE8687A9}"/>
          </ac:spMkLst>
        </pc:spChg>
        <pc:picChg chg="add del mod">
          <ac:chgData name="Gemma Redolin Urbano" userId="803e1f20-ab27-4c60-a4cc-15db966fb585" providerId="ADAL" clId="{1B58B54E-A8DD-4073-B2A2-824441E5CE1C}" dt="2022-05-07T09:24:00.805" v="2000" actId="478"/>
          <ac:picMkLst>
            <pc:docMk/>
            <pc:sldMk cId="4206463387" sldId="635"/>
            <ac:picMk id="4" creationId="{ED9A2507-1E98-410F-AA08-92AF25FCDC58}"/>
          </ac:picMkLst>
        </pc:picChg>
        <pc:picChg chg="add mod">
          <ac:chgData name="Gemma Redolin Urbano" userId="803e1f20-ab27-4c60-a4cc-15db966fb585" providerId="ADAL" clId="{1B58B54E-A8DD-4073-B2A2-824441E5CE1C}" dt="2022-05-07T09:25:39.316" v="2034" actId="1076"/>
          <ac:picMkLst>
            <pc:docMk/>
            <pc:sldMk cId="4206463387" sldId="635"/>
            <ac:picMk id="5" creationId="{B9E8AE6A-70B0-450A-9FE7-23A0A46C4CC4}"/>
          </ac:picMkLst>
        </pc:picChg>
        <pc:picChg chg="add mod">
          <ac:chgData name="Gemma Redolin Urbano" userId="803e1f20-ab27-4c60-a4cc-15db966fb585" providerId="ADAL" clId="{1B58B54E-A8DD-4073-B2A2-824441E5CE1C}" dt="2022-05-07T09:25:45.302" v="2036" actId="1076"/>
          <ac:picMkLst>
            <pc:docMk/>
            <pc:sldMk cId="4206463387" sldId="635"/>
            <ac:picMk id="6" creationId="{35E27D67-7949-4F39-A6BC-56F4AA914856}"/>
          </ac:picMkLst>
        </pc:picChg>
        <pc:picChg chg="add mod">
          <ac:chgData name="Gemma Redolin Urbano" userId="803e1f20-ab27-4c60-a4cc-15db966fb585" providerId="ADAL" clId="{1B58B54E-A8DD-4073-B2A2-824441E5CE1C}" dt="2022-05-07T09:54:13.990" v="2094" actId="1076"/>
          <ac:picMkLst>
            <pc:docMk/>
            <pc:sldMk cId="4206463387" sldId="635"/>
            <ac:picMk id="7" creationId="{C77EAE3D-9E6F-41EE-A775-09687933A65B}"/>
          </ac:picMkLst>
        </pc:picChg>
      </pc:sldChg>
      <pc:sldChg chg="addSp modSp new mod">
        <pc:chgData name="Gemma Redolin Urbano" userId="803e1f20-ab27-4c60-a4cc-15db966fb585" providerId="ADAL" clId="{1B58B54E-A8DD-4073-B2A2-824441E5CE1C}" dt="2022-05-07T10:56:14.068" v="2239" actId="1076"/>
        <pc:sldMkLst>
          <pc:docMk/>
          <pc:sldMk cId="921069796" sldId="636"/>
        </pc:sldMkLst>
        <pc:spChg chg="add mod">
          <ac:chgData name="Gemma Redolin Urbano" userId="803e1f20-ab27-4c60-a4cc-15db966fb585" providerId="ADAL" clId="{1B58B54E-A8DD-4073-B2A2-824441E5CE1C}" dt="2022-05-07T09:53:07.258" v="2082" actId="1076"/>
          <ac:spMkLst>
            <pc:docMk/>
            <pc:sldMk cId="921069796" sldId="636"/>
            <ac:spMk id="2" creationId="{8F5FBCBC-D641-4265-A951-F5C2EDA02820}"/>
          </ac:spMkLst>
        </pc:spChg>
        <pc:picChg chg="add mod">
          <ac:chgData name="Gemma Redolin Urbano" userId="803e1f20-ab27-4c60-a4cc-15db966fb585" providerId="ADAL" clId="{1B58B54E-A8DD-4073-B2A2-824441E5CE1C}" dt="2022-05-07T10:56:14.068" v="2239" actId="1076"/>
          <ac:picMkLst>
            <pc:docMk/>
            <pc:sldMk cId="921069796" sldId="636"/>
            <ac:picMk id="1026" creationId="{13C095D2-23B7-49B5-9A96-BC0AFD519B6D}"/>
          </ac:picMkLst>
        </pc:picChg>
      </pc:sldChg>
      <pc:sldChg chg="addSp delSp modSp add mod">
        <pc:chgData name="Gemma Redolin Urbano" userId="803e1f20-ab27-4c60-a4cc-15db966fb585" providerId="ADAL" clId="{1B58B54E-A8DD-4073-B2A2-824441E5CE1C}" dt="2022-05-07T10:00:11.542" v="2097" actId="478"/>
        <pc:sldMkLst>
          <pc:docMk/>
          <pc:sldMk cId="168579483" sldId="637"/>
        </pc:sldMkLst>
        <pc:spChg chg="del mod">
          <ac:chgData name="Gemma Redolin Urbano" userId="803e1f20-ab27-4c60-a4cc-15db966fb585" providerId="ADAL" clId="{1B58B54E-A8DD-4073-B2A2-824441E5CE1C}" dt="2022-05-07T09:53:59.638" v="2090" actId="478"/>
          <ac:spMkLst>
            <pc:docMk/>
            <pc:sldMk cId="168579483" sldId="637"/>
            <ac:spMk id="3" creationId="{00000000-0000-0000-0000-000000000000}"/>
          </ac:spMkLst>
        </pc:spChg>
        <pc:spChg chg="mod">
          <ac:chgData name="Gemma Redolin Urbano" userId="803e1f20-ab27-4c60-a4cc-15db966fb585" providerId="ADAL" clId="{1B58B54E-A8DD-4073-B2A2-824441E5CE1C}" dt="2022-05-07T09:54:03.336" v="2091" actId="1076"/>
          <ac:spMkLst>
            <pc:docMk/>
            <pc:sldMk cId="168579483" sldId="637"/>
            <ac:spMk id="8" creationId="{F1BDC72C-6B2E-4B7A-A2B6-0A7EDE8687A9}"/>
          </ac:spMkLst>
        </pc:spChg>
        <pc:picChg chg="add del">
          <ac:chgData name="Gemma Redolin Urbano" userId="803e1f20-ab27-4c60-a4cc-15db966fb585" providerId="ADAL" clId="{1B58B54E-A8DD-4073-B2A2-824441E5CE1C}" dt="2022-05-07T10:00:11.542" v="2097" actId="478"/>
          <ac:picMkLst>
            <pc:docMk/>
            <pc:sldMk cId="168579483" sldId="637"/>
            <ac:picMk id="4" creationId="{0E057D24-922F-43E2-9834-D71175919D19}"/>
          </ac:picMkLst>
        </pc:picChg>
        <pc:picChg chg="del">
          <ac:chgData name="Gemma Redolin Urbano" userId="803e1f20-ab27-4c60-a4cc-15db966fb585" providerId="ADAL" clId="{1B58B54E-A8DD-4073-B2A2-824441E5CE1C}" dt="2022-05-07T09:53:39.118" v="2085" actId="478"/>
          <ac:picMkLst>
            <pc:docMk/>
            <pc:sldMk cId="168579483" sldId="637"/>
            <ac:picMk id="5" creationId="{B9E8AE6A-70B0-450A-9FE7-23A0A46C4CC4}"/>
          </ac:picMkLst>
        </pc:picChg>
        <pc:picChg chg="del">
          <ac:chgData name="Gemma Redolin Urbano" userId="803e1f20-ab27-4c60-a4cc-15db966fb585" providerId="ADAL" clId="{1B58B54E-A8DD-4073-B2A2-824441E5CE1C}" dt="2022-05-07T09:53:40.351" v="2086" actId="478"/>
          <ac:picMkLst>
            <pc:docMk/>
            <pc:sldMk cId="168579483" sldId="637"/>
            <ac:picMk id="6" creationId="{35E27D67-7949-4F39-A6BC-56F4AA914856}"/>
          </ac:picMkLst>
        </pc:picChg>
        <pc:picChg chg="del">
          <ac:chgData name="Gemma Redolin Urbano" userId="803e1f20-ab27-4c60-a4cc-15db966fb585" providerId="ADAL" clId="{1B58B54E-A8DD-4073-B2A2-824441E5CE1C}" dt="2022-05-07T09:53:37.784" v="2084" actId="478"/>
          <ac:picMkLst>
            <pc:docMk/>
            <pc:sldMk cId="168579483" sldId="637"/>
            <ac:picMk id="7" creationId="{C77EAE3D-9E6F-41EE-A775-09687933A65B}"/>
          </ac:picMkLst>
        </pc:picChg>
      </pc:sldChg>
      <pc:sldChg chg="modSp add mod">
        <pc:chgData name="Gemma Redolin Urbano" userId="803e1f20-ab27-4c60-a4cc-15db966fb585" providerId="ADAL" clId="{1B58B54E-A8DD-4073-B2A2-824441E5CE1C}" dt="2022-05-07T10:02:05.679" v="2237" actId="14100"/>
        <pc:sldMkLst>
          <pc:docMk/>
          <pc:sldMk cId="390286364" sldId="638"/>
        </pc:sldMkLst>
        <pc:spChg chg="mod">
          <ac:chgData name="Gemma Redolin Urbano" userId="803e1f20-ab27-4c60-a4cc-15db966fb585" providerId="ADAL" clId="{1B58B54E-A8DD-4073-B2A2-824441E5CE1C}" dt="2022-05-07T10:01:32.969" v="2232" actId="20577"/>
          <ac:spMkLst>
            <pc:docMk/>
            <pc:sldMk cId="390286364" sldId="638"/>
            <ac:spMk id="8" creationId="{F1BDC72C-6B2E-4B7A-A2B6-0A7EDE8687A9}"/>
          </ac:spMkLst>
        </pc:spChg>
        <pc:picChg chg="mod">
          <ac:chgData name="Gemma Redolin Urbano" userId="803e1f20-ab27-4c60-a4cc-15db966fb585" providerId="ADAL" clId="{1B58B54E-A8DD-4073-B2A2-824441E5CE1C}" dt="2022-05-07T10:02:05.679" v="2237" actId="14100"/>
          <ac:picMkLst>
            <pc:docMk/>
            <pc:sldMk cId="390286364" sldId="638"/>
            <ac:picMk id="4" creationId="{0E057D24-922F-43E2-9834-D71175919D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3B60-6F49-4702-94E3-A1230A648C25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653A7-6790-455E-B6D0-D9F91E2F7558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78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53A7-6790-455E-B6D0-D9F91E2F7558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53A7-6790-455E-B6D0-D9F91E2F7558}" type="slidenum">
              <a:rPr lang="en-PH" smtClean="0"/>
              <a:pPr/>
              <a:t>10</a:t>
            </a:fld>
            <a:endParaRPr lang="en-P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8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2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6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53A7-6790-455E-B6D0-D9F91E2F7558}" type="slidenum">
              <a:rPr lang="en-PH" smtClean="0"/>
              <a:pPr/>
              <a:t>2</a:t>
            </a:fld>
            <a:endParaRPr lang="en-P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5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29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7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53A7-6790-455E-B6D0-D9F91E2F7558}" type="slidenum">
              <a:rPr lang="en-PH" smtClean="0"/>
              <a:pPr/>
              <a:t>7</a:t>
            </a:fld>
            <a:endParaRPr lang="en-P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653A7-6790-455E-B6D0-D9F91E2F7558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9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53A7-6790-455E-B6D0-D9F91E2F7558}" type="slidenum">
              <a:rPr lang="en-PH" smtClean="0"/>
              <a:pPr/>
              <a:t>9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F465-E2DA-4920-A80A-64D4CC584676}" type="datetimeFigureOut">
              <a:rPr lang="en-PH" smtClean="0"/>
              <a:pPr/>
              <a:t>07/05/2022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EDFF-A276-4AA2-87A9-3E618D57D119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1DB3E2D-41DB-4504-BF14-0B3F59B82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9" r="13536" b="1"/>
          <a:stretch/>
        </p:blipFill>
        <p:spPr>
          <a:xfrm rot="21480000">
            <a:off x="1476311" y="1096029"/>
            <a:ext cx="6682323" cy="42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3" y="428178"/>
            <a:ext cx="88985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Jesus said to them (John 21:6)</a:t>
            </a:r>
          </a:p>
          <a:p>
            <a:pPr marL="685800" indent="-685800">
              <a:buFontTx/>
              <a:buChar char="-"/>
            </a:pPr>
            <a:r>
              <a:rPr lang="en-US" sz="4800" b="1" dirty="0"/>
              <a:t>“</a:t>
            </a:r>
            <a:r>
              <a:rPr lang="en-US" sz="4800" b="1" dirty="0">
                <a:solidFill>
                  <a:srgbClr val="FF0000"/>
                </a:solidFill>
              </a:rPr>
              <a:t>Cast the net on the right-hand side </a:t>
            </a:r>
            <a:r>
              <a:rPr lang="en-US" sz="4800" b="1" dirty="0"/>
              <a:t>of the boat and you will find some.”</a:t>
            </a:r>
          </a:p>
          <a:p>
            <a:endParaRPr lang="en-US" sz="4800" b="1" dirty="0"/>
          </a:p>
          <a:p>
            <a:pPr marL="685800" indent="-685800">
              <a:buFontTx/>
              <a:buChar char="-"/>
            </a:pPr>
            <a:endParaRPr lang="en-US" sz="4800" b="1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/>
              <a:t>Jesus instructed the fishermen</a:t>
            </a:r>
          </a:p>
          <a:p>
            <a:r>
              <a:rPr lang="en-US" sz="4800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625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Normally, the net is cast to the left side of the boat so they could be hauled easily - led by the dominant right arm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694F8-548F-4ED2-9808-0B69AC1BB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140968"/>
            <a:ext cx="5112568" cy="34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56" y="188640"/>
            <a:ext cx="89644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21:6b So they cast [the net], and then they were not able to haul it in because of the great catch of fish.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C300B-6C9D-4F3B-936A-5D2D5AB7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3041092"/>
            <a:ext cx="5452315" cy="36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767" y="188640"/>
            <a:ext cx="87484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21:11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was full of 153 large fishes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the net was not torn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2C23A-89FE-48D3-B3AA-5B5055D9C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914497"/>
            <a:ext cx="605521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0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55" y="188640"/>
            <a:ext cx="87442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Bonus!!! Extra reward…</a:t>
            </a:r>
          </a:p>
          <a:p>
            <a:endParaRPr lang="en-US" sz="4000" b="1" dirty="0"/>
          </a:p>
          <a:p>
            <a:r>
              <a:rPr lang="en-US" sz="4800" b="1" dirty="0"/>
              <a:t>John 21:9 So when they got out on the beach, they saw a </a:t>
            </a:r>
            <a:r>
              <a:rPr lang="en-US" sz="4800" b="1" dirty="0">
                <a:solidFill>
                  <a:srgbClr val="FF0000"/>
                </a:solidFill>
              </a:rPr>
              <a:t>charcoal fire set up and fish                               on it cooking,                                                     and bread.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EECEC-7752-4856-BB26-B2FF6FAD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203043"/>
            <a:ext cx="3849087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64" y="476672"/>
            <a:ext cx="8744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Proverbs 10:22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blessing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Lord brings [true] riches,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adds no sorrow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it [for it comes as a blessing from God].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7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868" y="260648"/>
            <a:ext cx="8672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As soon as they receive the reward of their obedience … they </a:t>
            </a:r>
            <a:r>
              <a:rPr lang="en-US" sz="4800" b="1" dirty="0">
                <a:solidFill>
                  <a:srgbClr val="FF0000"/>
                </a:solidFill>
              </a:rPr>
              <a:t>immediately recognize Jesus</a:t>
            </a:r>
          </a:p>
          <a:p>
            <a:endParaRPr lang="en-US" sz="4800" b="1" dirty="0"/>
          </a:p>
          <a:p>
            <a:r>
              <a:rPr lang="en-US" sz="4800" b="1" dirty="0"/>
              <a:t>John 21:7 Then that disciple (John) whom Jesus loved (esteemed) said to Peter, “It is the Lord!”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369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58AA2-4401-4664-84B3-16704DD6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124744"/>
            <a:ext cx="6264696" cy="4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B064F-4AA1-4617-9208-962656C5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56792"/>
            <a:ext cx="3543300" cy="128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1. Listen to God’s instruction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Is this from the Lord?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this from my own?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make sure?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Backed up by God’s Word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You have peace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5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Choose to obey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 right away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Delayed obedience is disobedience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56666-C1DE-47F8-9276-452A78CF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3660"/>
            <a:ext cx="294259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8924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John 21:3-6</a:t>
            </a:r>
          </a:p>
          <a:p>
            <a:r>
              <a:rPr lang="en-US" sz="5400" b="1" dirty="0"/>
              <a:t>3 Simon Peter said to them, “I am going fishing.” They said, “And we are coming with you.” So they went out and got into the boat; and that night they caught nothing.</a:t>
            </a:r>
          </a:p>
          <a:p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625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32656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Receive the reward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347FC-6C24-4C14-A1E1-76E65990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16849"/>
            <a:ext cx="6902152" cy="50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Deuteronomy 5:33 (NIV)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Walk in obedience to all that the Lord your God has commanded you,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that you may live and prosper and prolong your days in the land that you will possess.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9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2010 - started building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our house  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8AE6A-70B0-450A-9FE7-23A0A46C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4" y="836712"/>
            <a:ext cx="3995936" cy="2996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27D67-7949-4F39-A6BC-56F4AA91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52" y="836712"/>
            <a:ext cx="3995936" cy="2996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EAE3D-9E6F-41EE-A775-09687933A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257" y="3954158"/>
            <a:ext cx="3871789" cy="29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BDC72C-6B2E-4B7A-A2B6-0A7EDE8687A9}"/>
              </a:ext>
            </a:extLst>
          </p:cNvPr>
          <p:cNvSpPr txBox="1"/>
          <p:nvPr/>
        </p:nvSpPr>
        <p:spPr>
          <a:xfrm>
            <a:off x="467544" y="83671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received this word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in 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“Is it time for you yourselves to live in your [expensive] paneled houses while this house [of the Lord] lies in ruins?” - Haggai 1:4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G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DC72C-6B2E-4B7A-A2B6-0A7EDE8687A9}"/>
              </a:ext>
            </a:extLst>
          </p:cNvPr>
          <p:cNvSpPr txBox="1"/>
          <p:nvPr/>
        </p:nvSpPr>
        <p:spPr>
          <a:xfrm>
            <a:off x="539014" y="5091762"/>
            <a:ext cx="5617160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9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previously planned house building was converted </a:t>
            </a:r>
            <a:r>
              <a:rPr lang="en-US" sz="29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into a place of worship</a:t>
            </a:r>
            <a:endParaRPr kumimoji="0" lang="en-US" sz="29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2EFA3-763E-4922-8893-670037082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" r="-2" b="-2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mosa Fairlane Subdivision: Premium House and Lot For Sale in Davao |  Dakbayan Realty">
            <a:extLst>
              <a:ext uri="{FF2B5EF4-FFF2-40B4-BE49-F238E27FC236}">
                <a16:creationId xmlns:a16="http://schemas.microsoft.com/office/drawing/2014/main" id="{13C095D2-23B7-49B5-9A96-BC0AFD51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8522"/>
            <a:ext cx="5688632" cy="37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FBCBC-D641-4265-A951-F5C2EDA02820}"/>
              </a:ext>
            </a:extLst>
          </p:cNvPr>
          <p:cNvSpPr txBox="1"/>
          <p:nvPr/>
        </p:nvSpPr>
        <p:spPr>
          <a:xfrm flipH="1">
            <a:off x="251520" y="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December 2015: we acquired a house in a high-end subdivision</a:t>
            </a:r>
          </a:p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endParaRPr lang="en-UG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D178B-80FB-499A-A14A-284A2A42A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63" y="5445224"/>
            <a:ext cx="5143538" cy="13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9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FBCBC-D641-4265-A951-F5C2EDA02820}"/>
              </a:ext>
            </a:extLst>
          </p:cNvPr>
          <p:cNvSpPr txBox="1"/>
          <p:nvPr/>
        </p:nvSpPr>
        <p:spPr>
          <a:xfrm flipH="1">
            <a:off x="251520" y="548680"/>
            <a:ext cx="8640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2010 – my husband was called by the Lord to a full-time ministry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received my promotion in 2011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D178B-80FB-499A-A14A-284A2A42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81" y="5037198"/>
            <a:ext cx="5143538" cy="13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9487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Ephesians 6:1-2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1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your parents in the Lord [that is, accept their guidance and discipline as His representatives], for this is right [for obedience teaches wisdom and self-discipline]. 2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[esteem, value as precious] your father 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mother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[and be respectful to them]—this is the first commandment with a promise ---</a:t>
            </a:r>
          </a:p>
        </p:txBody>
      </p:sp>
    </p:spTree>
    <p:extLst>
      <p:ext uri="{BB962C8B-B14F-4D97-AF65-F5344CB8AC3E}">
        <p14:creationId xmlns:p14="http://schemas.microsoft.com/office/powerpoint/2010/main" val="2604440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20688"/>
            <a:ext cx="87129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Ephesians 6:3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that it may be well with you, and that you may have a long life on the earth.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7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63E83-5DE3-49A2-9418-3D12584A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28" y="572273"/>
            <a:ext cx="7134712" cy="57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As morning was breaking, Jesus [came and] stood on the beach; however, the disciples did not know that it was Jesus. 5 So Jesus said to them, “Children, do you have any fish [to eat along with your bread]?” They answered, “No”.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14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96448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And He said to them, “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Cast the net on the right-hand side of the boat (starboard) and you will find some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So they cast [the net], and then they were not able to haul it in because of the great catch of fish.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6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appeared to His disciples: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 (John 20:19)</a:t>
            </a: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evening of 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His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resurrection</a:t>
            </a: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they were behind barred doors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Thomas was not with them  (John 20:24)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appeared to His disciples: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 (John 20:26)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days later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 the house (behind barred doors)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Thomas was with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7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Jesus appeared to His disciples:</a:t>
            </a:r>
          </a:p>
          <a:p>
            <a:endParaRPr lang="en-GB" sz="2800" b="1" dirty="0"/>
          </a:p>
          <a:p>
            <a:r>
              <a:rPr lang="en-GB" sz="4800" b="1" dirty="0"/>
              <a:t>3rd time – (John 21:1-3)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/>
              <a:t>at the sea of Tiberias (Galilee)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GB" sz="4800" b="1" dirty="0"/>
              <a:t> they went fishing (Simon Peter, Thomas, Nathanael, James and John, two other disciples) but</a:t>
            </a:r>
            <a:r>
              <a:rPr lang="en-US" sz="4800" b="1" dirty="0"/>
              <a:t> caught nothing </a:t>
            </a:r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625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E2D7A-7C7E-4257-83A7-90566ADFE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203885"/>
            <a:ext cx="4860032" cy="3654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42493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John 21:4-5            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…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stood on the beach (v4)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 “Children, do you have any fish?” (v5)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Nobody                                           recognize                                            Him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08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D085A-4D3F-4B57-9B57-0BAE4618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717032"/>
            <a:ext cx="3528391" cy="3528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Why can’t we NOT recognize Jesus?</a:t>
            </a:r>
          </a:p>
          <a:p>
            <a:pPr marL="685800" indent="-685800">
              <a:buFontTx/>
              <a:buChar char="-"/>
            </a:pPr>
            <a:r>
              <a:rPr lang="en-GB" sz="4800" b="1" dirty="0"/>
              <a:t>Too focused on problem</a:t>
            </a:r>
          </a:p>
          <a:p>
            <a:pPr marL="685800" indent="-685800">
              <a:buFontTx/>
              <a:buChar char="-"/>
            </a:pPr>
            <a:r>
              <a:rPr lang="en-GB" sz="4800" b="1" dirty="0"/>
              <a:t>Too distracted with what is going on</a:t>
            </a:r>
          </a:p>
          <a:p>
            <a:pPr marL="685800" indent="-685800">
              <a:buFontTx/>
              <a:buChar char="-"/>
            </a:pPr>
            <a:r>
              <a:rPr lang="en-GB" sz="4800" b="1" dirty="0"/>
              <a:t>Too anxious with many things</a:t>
            </a:r>
          </a:p>
          <a:p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8625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7057</TotalTime>
  <Words>779</Words>
  <Application>Microsoft Office PowerPoint</Application>
  <PresentationFormat>On-screen Show (4:3)</PresentationFormat>
  <Paragraphs>103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Meiryo</vt:lpstr>
      <vt:lpstr>Aharoni</vt:lpstr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Praise Ye The Lord</dc:title>
  <dc:creator>Jericho</dc:creator>
  <cp:lastModifiedBy>Gemma Redolin Urbano</cp:lastModifiedBy>
  <cp:revision>88</cp:revision>
  <dcterms:created xsi:type="dcterms:W3CDTF">2018-11-03T21:52:33Z</dcterms:created>
  <dcterms:modified xsi:type="dcterms:W3CDTF">2022-05-07T17:32:09Z</dcterms:modified>
</cp:coreProperties>
</file>