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25F40-D194-4021-9972-51924FC3CCE0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E4598-60DE-4906-86CF-2CC971E294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77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25F40-D194-4021-9972-51924FC3CCE0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E4598-60DE-4906-86CF-2CC971E294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52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25F40-D194-4021-9972-51924FC3CCE0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E4598-60DE-4906-86CF-2CC971E294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49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25F40-D194-4021-9972-51924FC3CCE0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E4598-60DE-4906-86CF-2CC971E294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9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25F40-D194-4021-9972-51924FC3CCE0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E4598-60DE-4906-86CF-2CC971E294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801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25F40-D194-4021-9972-51924FC3CCE0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E4598-60DE-4906-86CF-2CC971E294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209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25F40-D194-4021-9972-51924FC3CCE0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E4598-60DE-4906-86CF-2CC971E294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674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25F40-D194-4021-9972-51924FC3CCE0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E4598-60DE-4906-86CF-2CC971E294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901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25F40-D194-4021-9972-51924FC3CCE0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E4598-60DE-4906-86CF-2CC971E294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936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25F40-D194-4021-9972-51924FC3CCE0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E4598-60DE-4906-86CF-2CC971E294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165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25F40-D194-4021-9972-51924FC3CCE0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E4598-60DE-4906-86CF-2CC971E294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65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25F40-D194-4021-9972-51924FC3CCE0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E4598-60DE-4906-86CF-2CC971E294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75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438401"/>
            <a:ext cx="7772400" cy="1470025"/>
          </a:xfrm>
        </p:spPr>
        <p:txBody>
          <a:bodyPr/>
          <a:lstStyle/>
          <a:p>
            <a:r>
              <a:rPr lang="fr-FR" dirty="0" smtClean="0"/>
              <a:t>Faire le sacrifice de l'</a:t>
            </a:r>
            <a:r>
              <a:rPr lang="fr-FR" dirty="0" err="1" smtClean="0"/>
              <a:t>obeissance</a:t>
            </a:r>
            <a:r>
              <a:rPr lang="fr-FR" smtClean="0"/>
              <a:t> pour plaire au Seigneur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19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Faire le sacrifice de l'obeissance pour plaire au Seigneur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Seigneur nous forme pour vaincre la tentation</dc:title>
  <dc:creator>Windows User</dc:creator>
  <cp:lastModifiedBy>Windows User</cp:lastModifiedBy>
  <cp:revision>2</cp:revision>
  <dcterms:created xsi:type="dcterms:W3CDTF">2022-04-21T15:32:53Z</dcterms:created>
  <dcterms:modified xsi:type="dcterms:W3CDTF">2022-04-21T15:39:33Z</dcterms:modified>
</cp:coreProperties>
</file>