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8" r:id="rId4"/>
    <p:sldId id="270" r:id="rId5"/>
    <p:sldId id="27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00"/>
    <a:srgbClr val="820000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29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BBFD-A647-4880-A3DC-D84A813652A7}" type="datetimeFigureOut">
              <a:rPr lang="en-US" smtClean="0"/>
              <a:pPr/>
              <a:t>2/26/2022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ADDC-059E-4B39-901A-FC596D6294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BBFD-A647-4880-A3DC-D84A813652A7}" type="datetimeFigureOut">
              <a:rPr lang="en-US" smtClean="0"/>
              <a:pPr/>
              <a:t>2/26/2022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ADDC-059E-4B39-901A-FC596D6294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BBFD-A647-4880-A3DC-D84A813652A7}" type="datetimeFigureOut">
              <a:rPr lang="en-US" smtClean="0"/>
              <a:pPr/>
              <a:t>2/26/2022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ADDC-059E-4B39-901A-FC596D6294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BBFD-A647-4880-A3DC-D84A813652A7}" type="datetimeFigureOut">
              <a:rPr lang="en-US" smtClean="0"/>
              <a:pPr/>
              <a:t>2/26/2022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ADDC-059E-4B39-901A-FC596D6294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BBFD-A647-4880-A3DC-D84A813652A7}" type="datetimeFigureOut">
              <a:rPr lang="en-US" smtClean="0"/>
              <a:pPr/>
              <a:t>2/26/2022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ADDC-059E-4B39-901A-FC596D6294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BBFD-A647-4880-A3DC-D84A813652A7}" type="datetimeFigureOut">
              <a:rPr lang="en-US" smtClean="0"/>
              <a:pPr/>
              <a:t>2/26/2022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ADDC-059E-4B39-901A-FC596D6294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BBFD-A647-4880-A3DC-D84A813652A7}" type="datetimeFigureOut">
              <a:rPr lang="en-US" smtClean="0"/>
              <a:pPr/>
              <a:t>2/26/2022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ADDC-059E-4B39-901A-FC596D6294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BBFD-A647-4880-A3DC-D84A813652A7}" type="datetimeFigureOut">
              <a:rPr lang="en-US" smtClean="0"/>
              <a:pPr/>
              <a:t>2/26/2022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ADDC-059E-4B39-901A-FC596D6294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BBFD-A647-4880-A3DC-D84A813652A7}" type="datetimeFigureOut">
              <a:rPr lang="en-US" smtClean="0"/>
              <a:pPr/>
              <a:t>2/26/2022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ADDC-059E-4B39-901A-FC596D6294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BBFD-A647-4880-A3DC-D84A813652A7}" type="datetimeFigureOut">
              <a:rPr lang="en-US" smtClean="0"/>
              <a:pPr/>
              <a:t>2/26/2022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ADDC-059E-4B39-901A-FC596D6294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BBFD-A647-4880-A3DC-D84A813652A7}" type="datetimeFigureOut">
              <a:rPr lang="en-US" smtClean="0"/>
              <a:pPr/>
              <a:t>2/26/2022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ADDC-059E-4B39-901A-FC596D6294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2BBFD-A647-4880-A3DC-D84A813652A7}" type="datetimeFigureOut">
              <a:rPr lang="en-US" smtClean="0"/>
              <a:pPr/>
              <a:t>2/26/2022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6ADDC-059E-4B39-901A-FC596D6294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1676400"/>
            <a:ext cx="8991600" cy="2590800"/>
          </a:xfrm>
        </p:spPr>
        <p:txBody>
          <a:bodyPr>
            <a:normAutofit fontScale="90000"/>
          </a:bodyPr>
          <a:lstStyle/>
          <a:p>
            <a:r>
              <a:rPr lang="fr-FR" sz="6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Sakkal Majalla" pitchFamily="2" charset="-78"/>
              </a:rPr>
              <a:t>LA</a:t>
            </a:r>
            <a:r>
              <a:rPr lang="fr-FR" sz="6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Sakkal Majalla" pitchFamily="2" charset="-78"/>
              </a:rPr>
              <a:t> </a:t>
            </a:r>
            <a:r>
              <a:rPr lang="fr-FR" sz="6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Sakkal Majalla" pitchFamily="2" charset="-78"/>
              </a:rPr>
              <a:t>MATURITÉ </a:t>
            </a:r>
            <a:r>
              <a:rPr lang="fr-FR" sz="6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Sakkal Majalla" pitchFamily="2" charset="-78"/>
              </a:rPr>
              <a:t>SPIRITUELLE</a:t>
            </a:r>
            <a:r>
              <a:rPr lang="fr-FR" sz="6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Sakkal Majalla" pitchFamily="2" charset="-78"/>
              </a:rPr>
              <a:t> </a:t>
            </a:r>
            <a:br>
              <a:rPr lang="fr-FR" sz="6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Sakkal Majalla" pitchFamily="2" charset="-78"/>
              </a:rPr>
            </a:br>
            <a:r>
              <a:rPr lang="fr-FR" sz="4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Sakkal Majalla" pitchFamily="2" charset="-78"/>
              </a:rPr>
              <a:t>pour la bonne marche avec le Seigneur</a:t>
            </a:r>
            <a:endParaRPr lang="en-US" sz="47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Sakkal Majalla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449580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Sakkal Majalla" pitchFamily="2" charset="-78"/>
              </a:rPr>
              <a:t>1 Corinthiens 10:1-7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286000"/>
            <a:ext cx="9144000" cy="2438400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fr-FR" b="1" dirty="0" smtClean="0">
                <a:latin typeface="Calisto MT" pitchFamily="18" charset="0"/>
                <a:cs typeface="Sakkal Majalla" pitchFamily="2" charset="-78"/>
              </a:rPr>
              <a:t>Pour une bonne marche avec Dieu, </a:t>
            </a:r>
            <a:r>
              <a:rPr lang="fr-FR" b="1" dirty="0" smtClean="0">
                <a:solidFill>
                  <a:srgbClr val="820000"/>
                </a:solidFill>
                <a:latin typeface="Calisto MT" pitchFamily="18" charset="0"/>
                <a:cs typeface="Sakkal Majalla" pitchFamily="2" charset="-78"/>
              </a:rPr>
              <a:t>être ensemble ne suffit pas</a:t>
            </a:r>
            <a:r>
              <a:rPr lang="fr-FR" b="1" dirty="0" smtClean="0">
                <a:latin typeface="Calisto MT" pitchFamily="18" charset="0"/>
                <a:cs typeface="Sakkal Majalla" pitchFamily="2" charset="-78"/>
              </a:rPr>
              <a:t>.</a:t>
            </a:r>
            <a:endParaRPr lang="en-US" b="1" dirty="0">
              <a:latin typeface="Calisto MT" pitchFamily="18" charset="0"/>
              <a:cs typeface="Sakkal Majalla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33800" y="1524000"/>
            <a:ext cx="10668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tro Vectra" pitchFamily="50" charset="0"/>
                <a:cs typeface="Sakkal Majalla" pitchFamily="2" charset="-78"/>
              </a:rPr>
              <a:t>1</a:t>
            </a:r>
            <a:endParaRPr lang="en-US" sz="6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286000"/>
            <a:ext cx="9144000" cy="2438400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fr-FR" b="1" dirty="0" smtClean="0">
                <a:latin typeface="Calisto MT" pitchFamily="18" charset="0"/>
                <a:cs typeface="Sakkal Majalla" pitchFamily="2" charset="-78"/>
              </a:rPr>
              <a:t>Pour une bonne marche avec Dieu, </a:t>
            </a:r>
            <a:r>
              <a:rPr lang="fr-FR" b="1" dirty="0" smtClean="0">
                <a:solidFill>
                  <a:srgbClr val="820000"/>
                </a:solidFill>
                <a:latin typeface="Calisto MT" pitchFamily="18" charset="0"/>
                <a:cs typeface="Sakkal Majalla" pitchFamily="2" charset="-78"/>
              </a:rPr>
              <a:t>le baptême ne suffit pas</a:t>
            </a:r>
            <a:r>
              <a:rPr lang="fr-FR" b="1" dirty="0" smtClean="0">
                <a:latin typeface="Calisto MT" pitchFamily="18" charset="0"/>
                <a:cs typeface="Sakkal Majalla" pitchFamily="2" charset="-78"/>
              </a:rPr>
              <a:t>.</a:t>
            </a:r>
            <a:endParaRPr lang="en-US" b="1" dirty="0">
              <a:latin typeface="Calisto MT" pitchFamily="18" charset="0"/>
              <a:cs typeface="Sakkal Majalla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86200" y="1635204"/>
            <a:ext cx="10668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tro Vectra" pitchFamily="50" charset="0"/>
                <a:cs typeface="Sakkal Majalla" pitchFamily="2" charset="-78"/>
              </a:rPr>
              <a:t>2</a:t>
            </a:r>
            <a:endParaRPr lang="en-US" sz="6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286000"/>
            <a:ext cx="9144000" cy="2438400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fr-FR" b="1" dirty="0" smtClean="0">
                <a:latin typeface="Calisto MT" pitchFamily="18" charset="0"/>
                <a:cs typeface="Sakkal Majalla" pitchFamily="2" charset="-78"/>
              </a:rPr>
              <a:t>Pour une bonne marche avec Dieu, </a:t>
            </a:r>
            <a:r>
              <a:rPr lang="fr-FR" b="1" dirty="0" smtClean="0">
                <a:solidFill>
                  <a:srgbClr val="820000"/>
                </a:solidFill>
                <a:latin typeface="Calisto MT" pitchFamily="18" charset="0"/>
                <a:cs typeface="Sakkal Majalla" pitchFamily="2" charset="-78"/>
              </a:rPr>
              <a:t>je dois mûrir</a:t>
            </a:r>
            <a:r>
              <a:rPr lang="fr-FR" b="1" dirty="0" smtClean="0">
                <a:latin typeface="Calisto MT" pitchFamily="18" charset="0"/>
                <a:cs typeface="Sakkal Majalla" pitchFamily="2" charset="-78"/>
              </a:rPr>
              <a:t>.</a:t>
            </a:r>
            <a:endParaRPr lang="en-US" b="1" dirty="0">
              <a:latin typeface="Calisto MT" pitchFamily="18" charset="0"/>
              <a:cs typeface="Sakkal Majalla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86200" y="1635204"/>
            <a:ext cx="10668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tro Vectra" pitchFamily="50" charset="0"/>
                <a:cs typeface="Sakkal Majalla" pitchFamily="2" charset="-78"/>
              </a:rPr>
              <a:t>3</a:t>
            </a:r>
            <a:endParaRPr lang="en-US" sz="6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1676400"/>
            <a:ext cx="8991600" cy="2590800"/>
          </a:xfrm>
        </p:spPr>
        <p:txBody>
          <a:bodyPr>
            <a:normAutofit fontScale="90000"/>
          </a:bodyPr>
          <a:lstStyle/>
          <a:p>
            <a:r>
              <a:rPr lang="fr-FR" sz="6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Sakkal Majalla" pitchFamily="2" charset="-78"/>
              </a:rPr>
              <a:t>LA</a:t>
            </a:r>
            <a:r>
              <a:rPr lang="fr-FR" sz="6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Sakkal Majalla" pitchFamily="2" charset="-78"/>
              </a:rPr>
              <a:t> </a:t>
            </a:r>
            <a:r>
              <a:rPr lang="fr-FR" sz="6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Sakkal Majalla" pitchFamily="2" charset="-78"/>
              </a:rPr>
              <a:t>MATURITÉ </a:t>
            </a:r>
            <a:r>
              <a:rPr lang="fr-FR" sz="6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Sakkal Majalla" pitchFamily="2" charset="-78"/>
              </a:rPr>
              <a:t>SPIRITUELLE</a:t>
            </a:r>
            <a:r>
              <a:rPr lang="fr-FR" sz="6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Sakkal Majalla" pitchFamily="2" charset="-78"/>
              </a:rPr>
              <a:t> </a:t>
            </a:r>
            <a:br>
              <a:rPr lang="fr-FR" sz="6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Sakkal Majalla" pitchFamily="2" charset="-78"/>
              </a:rPr>
            </a:br>
            <a:r>
              <a:rPr lang="fr-FR" sz="4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Sakkal Majalla" pitchFamily="2" charset="-78"/>
              </a:rPr>
              <a:t>pour la bonne marche avec le Seigneur</a:t>
            </a:r>
            <a:endParaRPr lang="en-US" sz="47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Sakkal Majalla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449580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Sakkal Majalla" pitchFamily="2" charset="-78"/>
              </a:rPr>
              <a:t>1 Corinthiens 10:1-7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1705</TotalTime>
  <Words>52</Words>
  <Application>Microsoft Office PowerPoint</Application>
  <PresentationFormat>On-screen Show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LA MATURITÉ SPIRITUELLE  pour la bonne marche avec le Seigneur</vt:lpstr>
      <vt:lpstr>Pour une bonne marche avec Dieu, être ensemble ne suffit pas.</vt:lpstr>
      <vt:lpstr>Pour une bonne marche avec Dieu, le baptême ne suffit pas.</vt:lpstr>
      <vt:lpstr>Pour une bonne marche avec Dieu, je dois mûrir.</vt:lpstr>
      <vt:lpstr>LA MATURITÉ SPIRITUELLE  pour la bonne marche avec le Seigneur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TEMPTATION TO SLEEP</dc:title>
  <dc:creator>olga pc</dc:creator>
  <cp:lastModifiedBy>olga pc</cp:lastModifiedBy>
  <cp:revision>56</cp:revision>
  <dcterms:created xsi:type="dcterms:W3CDTF">2022-02-12T09:28:11Z</dcterms:created>
  <dcterms:modified xsi:type="dcterms:W3CDTF">2022-02-26T21:37:25Z</dcterms:modified>
</cp:coreProperties>
</file>