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72" r:id="rId4"/>
  </p:sldMasterIdLst>
  <p:notesMasterIdLst>
    <p:notesMasterId r:id="rId7"/>
  </p:notesMasterIdLst>
  <p:handoutMasterIdLst>
    <p:handoutMasterId r:id="rId8"/>
  </p:handout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3E3E"/>
    <a:srgbClr val="6D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C7853C-536D-4A76-A0AE-DD22124D55A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84328" autoAdjust="0"/>
  </p:normalViewPr>
  <p:slideViewPr>
    <p:cSldViewPr snapToGrid="0">
      <p:cViewPr varScale="1">
        <p:scale>
          <a:sx n="75" d="100"/>
          <a:sy n="75" d="100"/>
        </p:scale>
        <p:origin x="5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242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3EDD3B8-5E68-48E9-AAB1-5DE570C28ED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897E35-4312-4077-83D3-69953080BC2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836F02-AF67-416B-AB85-08CFF698F86D}" type="datetimeFigureOut">
              <a:rPr lang="en-US" smtClean="0"/>
              <a:t>12/5/2021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853C52-2B92-4B9E-86F4-DB78684BEC8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0E0EA4-BAD2-4335-9446-CA4CCFEC14A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65BC62-3B36-43F8-8B69-D6E5E743DA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5184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B7E8F0-931C-4E43-98D1-A3CD0E0034DC}" type="datetimeFigureOut">
              <a:rPr lang="en-US" smtClean="0"/>
              <a:t>12/5/2021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AEB063-7F11-4E3B-BA52-07405B1C2D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930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 specific and direct in the title. Use the subtitle to give the specific context of the speech.</a:t>
            </a:r>
          </a:p>
          <a:p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-The goal should be to capture the audience’s attention which can be done with a quote, a startling statistic, or fact.  It is not necessary to include this attention getter on the slide.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AEB063-7F11-4E3B-BA52-07405B1C2D9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4555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Use the background points to post details that are not common knowledge, or that the audience will need to understand the context of the speech.</a:t>
            </a:r>
          </a:p>
          <a:p>
            <a:r>
              <a:rPr lang="en-US" dirty="0"/>
              <a:t>-Do not read these main points from the PowerPoint, instead elaborate on these points during the speech.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AEB063-7F11-4E3B-BA52-07405B1C2D9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4013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381388F-6D01-4763-9497-2C5F78AF5477}"/>
              </a:ext>
            </a:extLst>
          </p:cNvPr>
          <p:cNvSpPr/>
          <p:nvPr userDrawn="1"/>
        </p:nvSpPr>
        <p:spPr>
          <a:xfrm>
            <a:off x="0" y="4818185"/>
            <a:ext cx="12192000" cy="20398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Freeform 6"/>
          <p:cNvSpPr/>
          <p:nvPr/>
        </p:nvSpPr>
        <p:spPr bwMode="ltGray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>
            <a:innerShdw blurRad="63500" dist="50800" dir="5400000">
              <a:prstClr val="black">
                <a:alpha val="50000"/>
              </a:prstClr>
            </a:inner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 algn="ctr">
              <a:defRPr sz="5400" b="0"/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>
            <a:no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smtClean="0"/>
              <a:t>Click to edit Master subtitle style</a:t>
            </a:r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F6C47-B260-4BB6-8230-7D14D5CDE026}" type="datetimeFigureOut">
              <a:rPr lang="en-US" noProof="0" smtClean="0"/>
              <a:t>12/5/2021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42799-31AF-4FF8-9D79-C1A3E01FB207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774326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ltGray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606669"/>
            <a:ext cx="10561418" cy="3813527"/>
          </a:xfrm>
        </p:spPr>
        <p:txBody>
          <a:bodyPr anchor="ctr" anchorCtr="0"/>
          <a:lstStyle>
            <a:lvl1pPr algn="ctr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ctr" anchorCtr="0">
            <a:no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F5D18E-4241-429D-BEDB-6A7415C52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F6C47-B260-4BB6-8230-7D14D5CDE026}" type="datetimeFigureOut">
              <a:rPr lang="en-US" noProof="0" smtClean="0"/>
              <a:t>12/5/2021</a:t>
            </a:fld>
            <a:endParaRPr lang="en-US" noProof="0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5CFD55-6AD5-4B7E-AC33-483174EF1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4D43F5-DCFF-4B29-AC19-0BF28605B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42799-31AF-4FF8-9D79-C1A3E01FB207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76405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ltGray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ffectLst>
            <a:innerShdw blurRad="63500" dist="50800" dir="5400000">
              <a:prstClr val="black">
                <a:alpha val="50000"/>
              </a:prstClr>
            </a:inner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>
            <a:lvl1pPr>
              <a:defRPr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B3473E37-6504-470F-92FA-792C3ACA4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F6C47-B260-4BB6-8230-7D14D5CDE026}" type="datetimeFigureOut">
              <a:rPr lang="en-US" noProof="0" smtClean="0"/>
              <a:t>12/5/2021</a:t>
            </a:fld>
            <a:endParaRPr lang="en-US" noProof="0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7523DE74-18E2-4EF3-A1FC-8A32CCFE2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51B4AF82-5505-4A7E-AA81-139F21451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42799-31AF-4FF8-9D79-C1A3E01FB207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550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ltGray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ffectLst>
            <a:innerShdw blurRad="63500" dist="50800" dir="5400000">
              <a:prstClr val="black">
                <a:alpha val="50000"/>
              </a:prstClr>
            </a:inner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>
            <a:lvl1pPr>
              <a:defRPr b="0"/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AF03C3-E3F3-4845-8D9E-9BD2A6767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F6C47-B260-4BB6-8230-7D14D5CDE026}" type="datetimeFigureOut">
              <a:rPr lang="en-US" noProof="0" smtClean="0"/>
              <a:t>12/5/2021</a:t>
            </a:fld>
            <a:endParaRPr lang="en-US" noProof="0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9C7230-29FF-42F2-A662-1BC1D19C5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EBD02D-5A68-4A14-892F-DE4953F2E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42799-31AF-4FF8-9D79-C1A3E01FB207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8981268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6D14D8-4D13-4DFE-938B-B710F891B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F6C47-B260-4BB6-8230-7D14D5CDE026}" type="datetimeFigureOut">
              <a:rPr lang="en-US" noProof="0" smtClean="0"/>
              <a:t>12/5/2021</a:t>
            </a:fld>
            <a:endParaRPr lang="en-US" noProof="0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64B8A5-6021-4208-A587-B45576E66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C96ABC-E632-4853-B7CC-A2FB4B7CF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42799-31AF-4FF8-9D79-C1A3E01FB207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40365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ltGray">
          <a:xfrm>
            <a:off x="1073151" y="446087"/>
            <a:ext cx="3547533" cy="2838449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ffectLst>
            <a:innerShdw blurRad="114300">
              <a:prstClr val="black"/>
            </a:inner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2576512"/>
          </a:xfrm>
        </p:spPr>
        <p:txBody>
          <a:bodyPr anchor="ctr" anchorCtr="0"/>
          <a:lstStyle>
            <a:lvl1pPr algn="l">
              <a:defRPr sz="4000" b="0"/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073151" y="3022600"/>
            <a:ext cx="3547533" cy="2838449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BF97433-9C09-4B71-A1E0-24F75011D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F6C47-B260-4BB6-8230-7D14D5CDE026}" type="datetimeFigureOut">
              <a:rPr lang="en-US" noProof="0" smtClean="0"/>
              <a:t>12/5/2021</a:t>
            </a:fld>
            <a:endParaRPr lang="en-US" noProof="0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EDA271-FE91-46E6-ABB5-0A3AD2448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C44DCFF3-B944-4C24-A12C-689D1FF79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42799-31AF-4FF8-9D79-C1A3E01FB207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1056117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ltGray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  <a:effectLst>
            <a:innerShdw blurRad="114300">
              <a:prstClr val="black"/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ctr" anchorCtr="0"/>
          <a:lstStyle>
            <a:lvl1pPr algn="l">
              <a:defRPr sz="4000" b="0" cap="none"/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7574642" y="1081456"/>
            <a:ext cx="3810001" cy="4075465"/>
          </a:xfrm>
        </p:spPr>
        <p:txBody>
          <a:bodyPr anchor="t" anchorCtr="0">
            <a:normAutofit/>
          </a:bodyPr>
          <a:lstStyle>
            <a:lvl1pPr marL="0" indent="0" algn="l">
              <a:buFontTx/>
              <a:buNone/>
              <a:defRPr sz="2800"/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64F81E-11BA-4BB3-AC2C-0A729DC676E6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FB7F6C47-B260-4BB6-8230-7D14D5CDE026}" type="datetimeFigureOut">
              <a:rPr lang="en-US" noProof="0" smtClean="0"/>
              <a:t>12/5/2021</a:t>
            </a:fld>
            <a:endParaRPr lang="en-US" noProof="0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F93A4488-E8DE-4FEB-88F9-B37F95CC838A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F909D08-1E53-42D5-954B-F61B5083645D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4942799-31AF-4FF8-9D79-C1A3E01FB207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1409645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ltGray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  <a:effectLst>
            <a:innerShdw blurRad="114300">
              <a:prstClr val="black"/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 anchor="ctr" anchorCtr="0"/>
          <a:lstStyle>
            <a:lvl1pPr algn="l">
              <a:defRPr sz="4000" b="0"/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6156000" y="2286000"/>
            <a:ext cx="4880300" cy="2295525"/>
          </a:xfrm>
        </p:spPr>
        <p:txBody>
          <a:bodyPr anchor="ctr" anchorCtr="0">
            <a:normAutofit/>
          </a:bodyPr>
          <a:lstStyle>
            <a:lvl1pPr marL="0" indent="0" algn="ctr">
              <a:buFontTx/>
              <a:buNone/>
              <a:defRPr sz="2800"/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142ECB-4FB1-4B01-80F3-04208C781B16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FB7F6C47-B260-4BB6-8230-7D14D5CDE026}" type="datetimeFigureOut">
              <a:rPr lang="en-US" noProof="0" smtClean="0"/>
              <a:t>12/5/2021</a:t>
            </a:fld>
            <a:endParaRPr lang="en-US" noProof="0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76F215A-F354-440E-A263-A920F5950831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90FC50C-9C02-4BD6-9CBE-6880E1297783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4942799-31AF-4FF8-9D79-C1A3E01FB207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16846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ltGray">
          <a:xfrm>
            <a:off x="7669651" y="0"/>
            <a:ext cx="4522349" cy="5861051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ffectLst>
            <a:innerShdw blurRad="63500" dist="50800" dir="8100000">
              <a:prstClr val="black">
                <a:alpha val="50000"/>
              </a:prstClr>
            </a:inner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3754460" cy="5134798"/>
          </a:xfrm>
        </p:spPr>
        <p:txBody>
          <a:bodyPr vert="horz" anchor="ctr" anchorCtr="1"/>
          <a:lstStyle>
            <a:lvl1pPr algn="l">
              <a:defRPr b="0"/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10001" y="446089"/>
            <a:ext cx="6611540" cy="5414962"/>
          </a:xfrm>
        </p:spPr>
        <p:txBody>
          <a:bodyPr vert="horz" anchor="ctr" anchorCtr="1"/>
          <a:lstStyle>
            <a:lvl1pPr algn="ctr">
              <a:defRPr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7128B4-F868-4384-A8AA-473DA3516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F6C47-B260-4BB6-8230-7D14D5CDE026}" type="datetimeFigureOut">
              <a:rPr lang="en-US" noProof="0" smtClean="0"/>
              <a:t>12/5/2021</a:t>
            </a:fld>
            <a:endParaRPr lang="en-US" noProof="0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FF940D-9281-4C2A-BA62-E5854A11F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B1454F-842C-4F51-A7E7-0335B2FB1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42799-31AF-4FF8-9D79-C1A3E01FB207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83694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ltGray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ffectLst>
            <a:innerShdw blurRad="63500" dist="50800" dir="5400000">
              <a:prstClr val="black">
                <a:alpha val="50000"/>
              </a:prstClr>
            </a:inner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>
            <a:lvl1pPr>
              <a:defRPr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  <a:noFill/>
          <a:ln w="25400">
            <a:gradFill>
              <a:gsLst>
                <a:gs pos="50000">
                  <a:schemeClr val="bg2"/>
                </a:gs>
                <a:gs pos="0">
                  <a:schemeClr val="bg2"/>
                </a:gs>
                <a:gs pos="100000">
                  <a:schemeClr val="accent1"/>
                </a:gs>
              </a:gsLst>
              <a:lin ang="5400000" scaled="1"/>
            </a:gra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A4059F8-A688-4FFE-AA79-3B6D811FA9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222287"/>
            <a:ext cx="5181600" cy="363876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3AB4A3-AE75-4D00-9BE1-AF3996C6B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F6C47-B260-4BB6-8230-7D14D5CDE026}" type="datetimeFigureOut">
              <a:rPr lang="en-US" noProof="0" smtClean="0"/>
              <a:t>12/5/2021</a:t>
            </a:fld>
            <a:endParaRPr lang="en-US" noProof="0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9471F3C4-BAAF-4391-B574-8E340EDA3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FB8DD71F-FEC6-4AB5-974A-FD2B82A7B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42799-31AF-4FF8-9D79-C1A3E01FB207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364910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Content Onl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ltGray">
          <a:xfrm>
            <a:off x="0" y="1"/>
            <a:ext cx="12192000" cy="6251330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1514" y="451513"/>
            <a:ext cx="11288972" cy="5149187"/>
          </a:xfrm>
        </p:spPr>
        <p:txBody>
          <a:bodyPr anchor="ctr" anchorCtr="0"/>
          <a:lstStyle>
            <a:lvl1pPr algn="ctr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40B6DF-7478-4740-A710-DA5E9EBA7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F6C47-B260-4BB6-8230-7D14D5CDE026}" type="datetimeFigureOut">
              <a:rPr lang="en-US" noProof="0" smtClean="0"/>
              <a:t>12/5/2021</a:t>
            </a:fld>
            <a:endParaRPr lang="en-US" noProof="0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2D89951-67E9-4086-AED0-C236A00A5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8553809-8746-49E3-BCB5-0A9FF406C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42799-31AF-4FF8-9D79-C1A3E01FB207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973193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ltGray">
          <a:xfrm flipH="1">
            <a:off x="12699" y="0"/>
            <a:ext cx="6004585" cy="2041975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ffectLst>
            <a:innerShdw blurRad="63500" dist="50800" dir="8100000">
              <a:prstClr val="black">
                <a:alpha val="50000"/>
              </a:prstClr>
            </a:inner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1514" y="375313"/>
            <a:ext cx="5114017" cy="1139895"/>
          </a:xfrm>
        </p:spPr>
        <p:txBody>
          <a:bodyPr/>
          <a:lstStyle>
            <a:lvl1pPr algn="l">
              <a:defRPr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1514" y="2222287"/>
            <a:ext cx="5553071" cy="3638763"/>
          </a:xfrm>
          <a:ln w="25400">
            <a:gradFill>
              <a:gsLst>
                <a:gs pos="0">
                  <a:schemeClr val="bg2"/>
                </a:gs>
                <a:gs pos="50000">
                  <a:srgbClr val="4A3030"/>
                </a:gs>
                <a:gs pos="100000">
                  <a:schemeClr val="accent1"/>
                </a:gs>
              </a:gsLst>
              <a:lin ang="5400000" scaled="1"/>
            </a:gra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Content Placeholder 9">
            <a:extLst>
              <a:ext uri="{FF2B5EF4-FFF2-40B4-BE49-F238E27FC236}">
                <a16:creationId xmlns:a16="http://schemas.microsoft.com/office/drawing/2014/main" id="{C95D556F-51D2-4EF4-B60F-D319BF23288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456099" y="375312"/>
            <a:ext cx="5186363" cy="5485737"/>
          </a:xfrm>
        </p:spPr>
        <p:txBody>
          <a:bodyPr anchor="t" anchorCtr="0"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3F86C4-C3A0-4CA8-8809-1D90DE9E4D4F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B7F6C47-B260-4BB6-8230-7D14D5CDE026}" type="datetimeFigureOut">
              <a:rPr lang="en-US" noProof="0" smtClean="0"/>
              <a:t>12/5/2021</a:t>
            </a:fld>
            <a:endParaRPr lang="en-US" noProof="0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EDD26EA8-C9F2-49A7-8F7B-A782D30B827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41DD2E8-07A6-430F-A2FB-E2746C9352D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4942799-31AF-4FF8-9D79-C1A3E01FB207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544642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ltGray">
          <a:xfrm flipH="1">
            <a:off x="6187414" y="0"/>
            <a:ext cx="6004583" cy="2041975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ffectLst>
            <a:innerShdw blurRad="63500" dist="50800" dir="2700000">
              <a:prstClr val="black">
                <a:alpha val="50000"/>
              </a:prstClr>
            </a:inner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2696" y="359551"/>
            <a:ext cx="5114017" cy="1139895"/>
          </a:xfrm>
        </p:spPr>
        <p:txBody>
          <a:bodyPr/>
          <a:lstStyle>
            <a:lvl1pPr algn="l">
              <a:defRPr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1514" y="451513"/>
            <a:ext cx="5553071" cy="5409537"/>
          </a:xfrm>
        </p:spPr>
        <p:txBody>
          <a:bodyPr anchor="t" anchorCtr="0"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54563" y="2222287"/>
            <a:ext cx="5553071" cy="3638764"/>
          </a:xfrm>
          <a:ln>
            <a:gradFill>
              <a:gsLst>
                <a:gs pos="0">
                  <a:schemeClr val="bg2"/>
                </a:gs>
                <a:gs pos="50000">
                  <a:schemeClr val="bg2"/>
                </a:gs>
                <a:gs pos="100000">
                  <a:schemeClr val="accent1"/>
                </a:gs>
              </a:gsLst>
              <a:lin ang="5400000" scaled="1"/>
            </a:gra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82940641-87D1-48C5-879E-8A5FBA537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F6C47-B260-4BB6-8230-7D14D5CDE026}" type="datetimeFigureOut">
              <a:rPr lang="en-US" noProof="0" smtClean="0"/>
              <a:t>12/5/2021</a:t>
            </a:fld>
            <a:endParaRPr lang="en-US" noProof="0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BFA68A8-3A7A-430B-9A66-482C28DC5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96C17F98-4E3F-4327-8CCF-D13C33712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42799-31AF-4FF8-9D79-C1A3E01FB207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87031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B2B99B50-4971-48A5-8202-4CC55C7F97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0"/>
            <a:ext cx="6096000" cy="6857999"/>
          </a:xfrm>
          <a:custGeom>
            <a:avLst/>
            <a:gdLst>
              <a:gd name="connsiteX0" fmla="*/ 404916 w 6526400"/>
              <a:gd name="connsiteY0" fmla="*/ 0 h 6857999"/>
              <a:gd name="connsiteX1" fmla="*/ 1425163 w 6526400"/>
              <a:gd name="connsiteY1" fmla="*/ 0 h 6857999"/>
              <a:gd name="connsiteX2" fmla="*/ 2955534 w 6526400"/>
              <a:gd name="connsiteY2" fmla="*/ 0 h 6857999"/>
              <a:gd name="connsiteX3" fmla="*/ 6526400 w 6526400"/>
              <a:gd name="connsiteY3" fmla="*/ 0 h 6857999"/>
              <a:gd name="connsiteX4" fmla="*/ 6526400 w 6526400"/>
              <a:gd name="connsiteY4" fmla="*/ 6857999 h 6857999"/>
              <a:gd name="connsiteX5" fmla="*/ 404916 w 6526400"/>
              <a:gd name="connsiteY5" fmla="*/ 6857999 h 6857999"/>
              <a:gd name="connsiteX6" fmla="*/ 377830 w 6526400"/>
              <a:gd name="connsiteY6" fmla="*/ 2463800 h 6857999"/>
              <a:gd name="connsiteX7" fmla="*/ 0 w 6526400"/>
              <a:gd name="connsiteY7" fmla="*/ 2203407 h 6857999"/>
              <a:gd name="connsiteX8" fmla="*/ 391373 w 6526400"/>
              <a:gd name="connsiteY8" fmla="*/ 1854200 h 6857999"/>
              <a:gd name="connsiteX9" fmla="*/ 404916 w 6526400"/>
              <a:gd name="connsiteY9" fmla="*/ 0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526400" h="6857999">
                <a:moveTo>
                  <a:pt x="404916" y="0"/>
                </a:moveTo>
                <a:lnTo>
                  <a:pt x="1425163" y="0"/>
                </a:lnTo>
                <a:lnTo>
                  <a:pt x="2955534" y="0"/>
                </a:lnTo>
                <a:lnTo>
                  <a:pt x="6526400" y="0"/>
                </a:lnTo>
                <a:lnTo>
                  <a:pt x="6526400" y="6857999"/>
                </a:lnTo>
                <a:lnTo>
                  <a:pt x="404916" y="6857999"/>
                </a:lnTo>
                <a:lnTo>
                  <a:pt x="377830" y="2463800"/>
                </a:lnTo>
                <a:lnTo>
                  <a:pt x="0" y="2203407"/>
                </a:lnTo>
                <a:lnTo>
                  <a:pt x="391373" y="1854200"/>
                </a:lnTo>
                <a:cubicBezTo>
                  <a:pt x="395887" y="1282700"/>
                  <a:pt x="400402" y="571500"/>
                  <a:pt x="404916" y="0"/>
                </a:cubicBezTo>
                <a:close/>
              </a:path>
            </a:pathLst>
          </a:custGeom>
          <a:ln/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no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396" y="311813"/>
            <a:ext cx="5334448" cy="1453488"/>
          </a:xfrm>
          <a:effectLst/>
        </p:spPr>
        <p:txBody>
          <a:bodyPr anchor="b">
            <a:normAutofit/>
          </a:bodyPr>
          <a:lstStyle>
            <a:lvl1pPr algn="l">
              <a:defRPr sz="4000" b="0">
                <a:ln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EB4FB892-38DF-40F9-B034-BC1E61FC6B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0396" y="2057400"/>
            <a:ext cx="5334448" cy="3811588"/>
          </a:xfrm>
        </p:spPr>
        <p:txBody>
          <a:bodyPr anchor="t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29ED24-3C5F-4326-A304-DBDBA6CE7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F6C47-B260-4BB6-8230-7D14D5CDE026}" type="datetimeFigureOut">
              <a:rPr lang="en-US" noProof="0" smtClean="0"/>
              <a:t>12/5/2021</a:t>
            </a:fld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532AEE-3AAE-4FBF-969F-8A364CE8A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717C1A8-7DBE-4E24-BCA1-D820D780B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42799-31AF-4FF8-9D79-C1A3E01FB207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97305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ltGray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ffectLst>
            <a:innerShdw blurRad="63500" dist="50800" dir="5400000">
              <a:prstClr val="black">
                <a:alpha val="50000"/>
              </a:prstClr>
            </a:inner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>
            <a:lvl1pPr>
              <a:defRPr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10001" y="2222287"/>
            <a:ext cx="10571998" cy="3638764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466CE2-DFEE-46B8-AFB2-817272E3B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F6C47-B260-4BB6-8230-7D14D5CDE026}" type="datetimeFigureOut">
              <a:rPr lang="en-US" noProof="0" smtClean="0"/>
              <a:t>12/5/2021</a:t>
            </a:fld>
            <a:endParaRPr lang="en-US" noProof="0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7E9A94A-136A-4208-8F98-012BDAC1A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81459C8B-DA0F-4808-A642-40471D1D2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42799-31AF-4FF8-9D79-C1A3E01FB207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37688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89884"/>
            <a:ext cx="10561418" cy="1426004"/>
          </a:xfrm>
        </p:spPr>
        <p:txBody>
          <a:bodyPr anchor="ctr" anchorCtr="0">
            <a:normAutofit/>
          </a:bodyPr>
          <a:lstStyle>
            <a:lvl1pPr algn="ctr">
              <a:defRPr sz="4000" b="0">
                <a:ln>
                  <a:noFill/>
                </a:ln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EC1FEB3F-0898-4AE0-B8C4-970BF80A3766}"/>
              </a:ext>
            </a:extLst>
          </p:cNvPr>
          <p:cNvSpPr>
            <a:spLocks noGrp="1"/>
          </p:cNvSpPr>
          <p:nvPr>
            <p:ph sz="quarter" idx="14"/>
          </p:nvPr>
        </p:nvSpPr>
        <p:spPr bwMode="ltGray">
          <a:xfrm>
            <a:off x="-5291" y="-57584"/>
            <a:ext cx="12192000" cy="4851400"/>
          </a:xfrm>
          <a:custGeom>
            <a:avLst/>
            <a:gdLst>
              <a:gd name="connsiteX0" fmla="*/ 0 w 10561638"/>
              <a:gd name="connsiteY0" fmla="*/ 0 h 3937000"/>
              <a:gd name="connsiteX1" fmla="*/ 1760273 w 10561638"/>
              <a:gd name="connsiteY1" fmla="*/ 0 h 3937000"/>
              <a:gd name="connsiteX2" fmla="*/ 1760273 w 10561638"/>
              <a:gd name="connsiteY2" fmla="*/ 0 h 3937000"/>
              <a:gd name="connsiteX3" fmla="*/ 4400683 w 10561638"/>
              <a:gd name="connsiteY3" fmla="*/ 0 h 3937000"/>
              <a:gd name="connsiteX4" fmla="*/ 10561638 w 10561638"/>
              <a:gd name="connsiteY4" fmla="*/ 0 h 3937000"/>
              <a:gd name="connsiteX5" fmla="*/ 10561638 w 10561638"/>
              <a:gd name="connsiteY5" fmla="*/ 2296583 h 3937000"/>
              <a:gd name="connsiteX6" fmla="*/ 10561638 w 10561638"/>
              <a:gd name="connsiteY6" fmla="*/ 2296583 h 3937000"/>
              <a:gd name="connsiteX7" fmla="*/ 10561638 w 10561638"/>
              <a:gd name="connsiteY7" fmla="*/ 3280833 h 3937000"/>
              <a:gd name="connsiteX8" fmla="*/ 10561638 w 10561638"/>
              <a:gd name="connsiteY8" fmla="*/ 3937000 h 3937000"/>
              <a:gd name="connsiteX9" fmla="*/ 4400683 w 10561638"/>
              <a:gd name="connsiteY9" fmla="*/ 3937000 h 3937000"/>
              <a:gd name="connsiteX10" fmla="*/ 2077263 w 10561638"/>
              <a:gd name="connsiteY10" fmla="*/ 4251330 h 3937000"/>
              <a:gd name="connsiteX11" fmla="*/ 1760273 w 10561638"/>
              <a:gd name="connsiteY11" fmla="*/ 3937000 h 3937000"/>
              <a:gd name="connsiteX12" fmla="*/ 0 w 10561638"/>
              <a:gd name="connsiteY12" fmla="*/ 3937000 h 3937000"/>
              <a:gd name="connsiteX13" fmla="*/ 0 w 10561638"/>
              <a:gd name="connsiteY13" fmla="*/ 3280833 h 3937000"/>
              <a:gd name="connsiteX14" fmla="*/ 0 w 10561638"/>
              <a:gd name="connsiteY14" fmla="*/ 2296583 h 3937000"/>
              <a:gd name="connsiteX15" fmla="*/ 0 w 10561638"/>
              <a:gd name="connsiteY15" fmla="*/ 2296583 h 3937000"/>
              <a:gd name="connsiteX16" fmla="*/ 0 w 10561638"/>
              <a:gd name="connsiteY16" fmla="*/ 0 h 3937000"/>
              <a:gd name="connsiteX0" fmla="*/ 0 w 10561638"/>
              <a:gd name="connsiteY0" fmla="*/ 0 h 4251330"/>
              <a:gd name="connsiteX1" fmla="*/ 1760273 w 10561638"/>
              <a:gd name="connsiteY1" fmla="*/ 0 h 4251330"/>
              <a:gd name="connsiteX2" fmla="*/ 1760273 w 10561638"/>
              <a:gd name="connsiteY2" fmla="*/ 0 h 4251330"/>
              <a:gd name="connsiteX3" fmla="*/ 4400683 w 10561638"/>
              <a:gd name="connsiteY3" fmla="*/ 0 h 4251330"/>
              <a:gd name="connsiteX4" fmla="*/ 10561638 w 10561638"/>
              <a:gd name="connsiteY4" fmla="*/ 0 h 4251330"/>
              <a:gd name="connsiteX5" fmla="*/ 10561638 w 10561638"/>
              <a:gd name="connsiteY5" fmla="*/ 2296583 h 4251330"/>
              <a:gd name="connsiteX6" fmla="*/ 10561638 w 10561638"/>
              <a:gd name="connsiteY6" fmla="*/ 2296583 h 4251330"/>
              <a:gd name="connsiteX7" fmla="*/ 10561638 w 10561638"/>
              <a:gd name="connsiteY7" fmla="*/ 3280833 h 4251330"/>
              <a:gd name="connsiteX8" fmla="*/ 10561638 w 10561638"/>
              <a:gd name="connsiteY8" fmla="*/ 3937000 h 4251330"/>
              <a:gd name="connsiteX9" fmla="*/ 2482983 w 10561638"/>
              <a:gd name="connsiteY9" fmla="*/ 3975100 h 4251330"/>
              <a:gd name="connsiteX10" fmla="*/ 2077263 w 10561638"/>
              <a:gd name="connsiteY10" fmla="*/ 4251330 h 4251330"/>
              <a:gd name="connsiteX11" fmla="*/ 1760273 w 10561638"/>
              <a:gd name="connsiteY11" fmla="*/ 3937000 h 4251330"/>
              <a:gd name="connsiteX12" fmla="*/ 0 w 10561638"/>
              <a:gd name="connsiteY12" fmla="*/ 3937000 h 4251330"/>
              <a:gd name="connsiteX13" fmla="*/ 0 w 10561638"/>
              <a:gd name="connsiteY13" fmla="*/ 3280833 h 4251330"/>
              <a:gd name="connsiteX14" fmla="*/ 0 w 10561638"/>
              <a:gd name="connsiteY14" fmla="*/ 2296583 h 4251330"/>
              <a:gd name="connsiteX15" fmla="*/ 0 w 10561638"/>
              <a:gd name="connsiteY15" fmla="*/ 2296583 h 4251330"/>
              <a:gd name="connsiteX16" fmla="*/ 0 w 10561638"/>
              <a:gd name="connsiteY16" fmla="*/ 0 h 4251330"/>
              <a:gd name="connsiteX0" fmla="*/ 0 w 10561638"/>
              <a:gd name="connsiteY0" fmla="*/ 0 h 4251330"/>
              <a:gd name="connsiteX1" fmla="*/ 1760273 w 10561638"/>
              <a:gd name="connsiteY1" fmla="*/ 0 h 4251330"/>
              <a:gd name="connsiteX2" fmla="*/ 1760273 w 10561638"/>
              <a:gd name="connsiteY2" fmla="*/ 0 h 4251330"/>
              <a:gd name="connsiteX3" fmla="*/ 4400683 w 10561638"/>
              <a:gd name="connsiteY3" fmla="*/ 0 h 4251330"/>
              <a:gd name="connsiteX4" fmla="*/ 10561638 w 10561638"/>
              <a:gd name="connsiteY4" fmla="*/ 0 h 4251330"/>
              <a:gd name="connsiteX5" fmla="*/ 10561638 w 10561638"/>
              <a:gd name="connsiteY5" fmla="*/ 2296583 h 4251330"/>
              <a:gd name="connsiteX6" fmla="*/ 10561638 w 10561638"/>
              <a:gd name="connsiteY6" fmla="*/ 2296583 h 4251330"/>
              <a:gd name="connsiteX7" fmla="*/ 10561638 w 10561638"/>
              <a:gd name="connsiteY7" fmla="*/ 3280833 h 4251330"/>
              <a:gd name="connsiteX8" fmla="*/ 10561638 w 10561638"/>
              <a:gd name="connsiteY8" fmla="*/ 3937000 h 4251330"/>
              <a:gd name="connsiteX9" fmla="*/ 2343283 w 10561638"/>
              <a:gd name="connsiteY9" fmla="*/ 3987800 h 4251330"/>
              <a:gd name="connsiteX10" fmla="*/ 2077263 w 10561638"/>
              <a:gd name="connsiteY10" fmla="*/ 4251330 h 4251330"/>
              <a:gd name="connsiteX11" fmla="*/ 1760273 w 10561638"/>
              <a:gd name="connsiteY11" fmla="*/ 3937000 h 4251330"/>
              <a:gd name="connsiteX12" fmla="*/ 0 w 10561638"/>
              <a:gd name="connsiteY12" fmla="*/ 3937000 h 4251330"/>
              <a:gd name="connsiteX13" fmla="*/ 0 w 10561638"/>
              <a:gd name="connsiteY13" fmla="*/ 3280833 h 4251330"/>
              <a:gd name="connsiteX14" fmla="*/ 0 w 10561638"/>
              <a:gd name="connsiteY14" fmla="*/ 2296583 h 4251330"/>
              <a:gd name="connsiteX15" fmla="*/ 0 w 10561638"/>
              <a:gd name="connsiteY15" fmla="*/ 2296583 h 4251330"/>
              <a:gd name="connsiteX16" fmla="*/ 0 w 10561638"/>
              <a:gd name="connsiteY16" fmla="*/ 0 h 4251330"/>
              <a:gd name="connsiteX0" fmla="*/ 0 w 10561638"/>
              <a:gd name="connsiteY0" fmla="*/ 0 h 4251330"/>
              <a:gd name="connsiteX1" fmla="*/ 1760273 w 10561638"/>
              <a:gd name="connsiteY1" fmla="*/ 0 h 4251330"/>
              <a:gd name="connsiteX2" fmla="*/ 1760273 w 10561638"/>
              <a:gd name="connsiteY2" fmla="*/ 0 h 4251330"/>
              <a:gd name="connsiteX3" fmla="*/ 4400683 w 10561638"/>
              <a:gd name="connsiteY3" fmla="*/ 0 h 4251330"/>
              <a:gd name="connsiteX4" fmla="*/ 10561638 w 10561638"/>
              <a:gd name="connsiteY4" fmla="*/ 0 h 4251330"/>
              <a:gd name="connsiteX5" fmla="*/ 10561638 w 10561638"/>
              <a:gd name="connsiteY5" fmla="*/ 2296583 h 4251330"/>
              <a:gd name="connsiteX6" fmla="*/ 10561638 w 10561638"/>
              <a:gd name="connsiteY6" fmla="*/ 2296583 h 4251330"/>
              <a:gd name="connsiteX7" fmla="*/ 10561638 w 10561638"/>
              <a:gd name="connsiteY7" fmla="*/ 3280833 h 4251330"/>
              <a:gd name="connsiteX8" fmla="*/ 10561638 w 10561638"/>
              <a:gd name="connsiteY8" fmla="*/ 3937000 h 4251330"/>
              <a:gd name="connsiteX9" fmla="*/ 2343283 w 10561638"/>
              <a:gd name="connsiteY9" fmla="*/ 3962400 h 4251330"/>
              <a:gd name="connsiteX10" fmla="*/ 2077263 w 10561638"/>
              <a:gd name="connsiteY10" fmla="*/ 4251330 h 4251330"/>
              <a:gd name="connsiteX11" fmla="*/ 1760273 w 10561638"/>
              <a:gd name="connsiteY11" fmla="*/ 3937000 h 4251330"/>
              <a:gd name="connsiteX12" fmla="*/ 0 w 10561638"/>
              <a:gd name="connsiteY12" fmla="*/ 3937000 h 4251330"/>
              <a:gd name="connsiteX13" fmla="*/ 0 w 10561638"/>
              <a:gd name="connsiteY13" fmla="*/ 3280833 h 4251330"/>
              <a:gd name="connsiteX14" fmla="*/ 0 w 10561638"/>
              <a:gd name="connsiteY14" fmla="*/ 2296583 h 4251330"/>
              <a:gd name="connsiteX15" fmla="*/ 0 w 10561638"/>
              <a:gd name="connsiteY15" fmla="*/ 2296583 h 4251330"/>
              <a:gd name="connsiteX16" fmla="*/ 0 w 10561638"/>
              <a:gd name="connsiteY16" fmla="*/ 0 h 4251330"/>
              <a:gd name="connsiteX0" fmla="*/ 0 w 10561638"/>
              <a:gd name="connsiteY0" fmla="*/ 0 h 4251330"/>
              <a:gd name="connsiteX1" fmla="*/ 1760273 w 10561638"/>
              <a:gd name="connsiteY1" fmla="*/ 0 h 4251330"/>
              <a:gd name="connsiteX2" fmla="*/ 1760273 w 10561638"/>
              <a:gd name="connsiteY2" fmla="*/ 0 h 4251330"/>
              <a:gd name="connsiteX3" fmla="*/ 4400683 w 10561638"/>
              <a:gd name="connsiteY3" fmla="*/ 0 h 4251330"/>
              <a:gd name="connsiteX4" fmla="*/ 10561638 w 10561638"/>
              <a:gd name="connsiteY4" fmla="*/ 0 h 4251330"/>
              <a:gd name="connsiteX5" fmla="*/ 10561638 w 10561638"/>
              <a:gd name="connsiteY5" fmla="*/ 2296583 h 4251330"/>
              <a:gd name="connsiteX6" fmla="*/ 10561638 w 10561638"/>
              <a:gd name="connsiteY6" fmla="*/ 2296583 h 4251330"/>
              <a:gd name="connsiteX7" fmla="*/ 10561638 w 10561638"/>
              <a:gd name="connsiteY7" fmla="*/ 3280833 h 4251330"/>
              <a:gd name="connsiteX8" fmla="*/ 10561638 w 10561638"/>
              <a:gd name="connsiteY8" fmla="*/ 3937000 h 4251330"/>
              <a:gd name="connsiteX9" fmla="*/ 2343283 w 10561638"/>
              <a:gd name="connsiteY9" fmla="*/ 3924300 h 4251330"/>
              <a:gd name="connsiteX10" fmla="*/ 2077263 w 10561638"/>
              <a:gd name="connsiteY10" fmla="*/ 4251330 h 4251330"/>
              <a:gd name="connsiteX11" fmla="*/ 1760273 w 10561638"/>
              <a:gd name="connsiteY11" fmla="*/ 3937000 h 4251330"/>
              <a:gd name="connsiteX12" fmla="*/ 0 w 10561638"/>
              <a:gd name="connsiteY12" fmla="*/ 3937000 h 4251330"/>
              <a:gd name="connsiteX13" fmla="*/ 0 w 10561638"/>
              <a:gd name="connsiteY13" fmla="*/ 3280833 h 4251330"/>
              <a:gd name="connsiteX14" fmla="*/ 0 w 10561638"/>
              <a:gd name="connsiteY14" fmla="*/ 2296583 h 4251330"/>
              <a:gd name="connsiteX15" fmla="*/ 0 w 10561638"/>
              <a:gd name="connsiteY15" fmla="*/ 2296583 h 4251330"/>
              <a:gd name="connsiteX16" fmla="*/ 0 w 10561638"/>
              <a:gd name="connsiteY16" fmla="*/ 0 h 425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561638" h="4251330">
                <a:moveTo>
                  <a:pt x="0" y="0"/>
                </a:moveTo>
                <a:lnTo>
                  <a:pt x="1760273" y="0"/>
                </a:lnTo>
                <a:lnTo>
                  <a:pt x="1760273" y="0"/>
                </a:lnTo>
                <a:lnTo>
                  <a:pt x="4400683" y="0"/>
                </a:lnTo>
                <a:lnTo>
                  <a:pt x="10561638" y="0"/>
                </a:lnTo>
                <a:lnTo>
                  <a:pt x="10561638" y="2296583"/>
                </a:lnTo>
                <a:lnTo>
                  <a:pt x="10561638" y="2296583"/>
                </a:lnTo>
                <a:lnTo>
                  <a:pt x="10561638" y="3280833"/>
                </a:lnTo>
                <a:lnTo>
                  <a:pt x="10561638" y="3937000"/>
                </a:lnTo>
                <a:lnTo>
                  <a:pt x="2343283" y="3924300"/>
                </a:lnTo>
                <a:lnTo>
                  <a:pt x="2077263" y="4251330"/>
                </a:lnTo>
                <a:lnTo>
                  <a:pt x="1760273" y="3937000"/>
                </a:lnTo>
                <a:lnTo>
                  <a:pt x="0" y="3937000"/>
                </a:lnTo>
                <a:lnTo>
                  <a:pt x="0" y="3280833"/>
                </a:lnTo>
                <a:lnTo>
                  <a:pt x="0" y="2296583"/>
                </a:lnTo>
                <a:lnTo>
                  <a:pt x="0" y="229658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duotone>
                <a:schemeClr val="accent1">
                  <a:tint val="98000"/>
                  <a:lumMod val="102000"/>
                </a:schemeClr>
                <a:schemeClr val="accent1">
                  <a:shade val="98000"/>
                  <a:lumMod val="98000"/>
                </a:schemeClr>
              </a:duotone>
            </a:blip>
            <a:tile tx="0" ty="0" sx="100000" sy="100000" flip="none" algn="tl"/>
          </a:blipFill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FE71A4-2AD7-44A1-9075-3AB1A226C1C2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FB7F6C47-B260-4BB6-8230-7D14D5CDE026}" type="datetimeFigureOut">
              <a:rPr lang="en-US" noProof="0" smtClean="0"/>
              <a:t>12/5/2021</a:t>
            </a:fld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5F74D3-28C0-4AA1-8508-75D32DA3C2A0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7D83112-B341-46D2-8B30-46DBC3DAE35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A4942799-31AF-4FF8-9D79-C1A3E01FB207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331117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ltGray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ffectLst>
            <a:innerShdw blurRad="63500" dist="50800" dir="5400000">
              <a:prstClr val="black">
                <a:alpha val="50000"/>
              </a:prstClr>
            </a:innerShdw>
          </a:effectLst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 anchor="ctr" anchorCtr="0"/>
          <a:lstStyle>
            <a:lvl1pPr>
              <a:defRPr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13A633-0BBE-491F-94FD-A319FC7D2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F6C47-B260-4BB6-8230-7D14D5CDE026}" type="datetimeFigureOut">
              <a:rPr lang="en-US" noProof="0" smtClean="0"/>
              <a:t>12/5/2021</a:t>
            </a:fld>
            <a:endParaRPr lang="en-US" noProof="0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16FEDE-3F7F-4F2C-A341-BDA56AA7C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1EE25F-3E3B-45D3-B259-498E69BF2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42799-31AF-4FF8-9D79-C1A3E01FB207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240281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White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/>
        </p:spPr>
        <p:txBody>
          <a:bodyPr vert="horz" lIns="91440" tIns="45720" rIns="91440" bIns="45720" rtlCol="0" anchor="ctr" anchorCtr="0">
            <a:noAutofit/>
          </a:bodyPr>
          <a:lstStyle/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 noProof="0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FB7F6C47-B260-4BB6-8230-7D14D5CDE026}" type="datetimeFigureOut">
              <a:rPr lang="en-US" noProof="0" smtClean="0"/>
              <a:t>12/5/2021</a:t>
            </a:fld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A4942799-31AF-4FF8-9D79-C1A3E01FB207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89481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6" r:id="rId2"/>
    <p:sldLayoutId id="2147483687" r:id="rId3"/>
    <p:sldLayoutId id="2147483688" r:id="rId4"/>
    <p:sldLayoutId id="2147483689" r:id="rId5"/>
    <p:sldLayoutId id="2147483681" r:id="rId6"/>
    <p:sldLayoutId id="2147483690" r:id="rId7"/>
    <p:sldLayoutId id="2147483682" r:id="rId8"/>
    <p:sldLayoutId id="2147483674" r:id="rId9"/>
    <p:sldLayoutId id="2147483675" r:id="rId10"/>
    <p:sldLayoutId id="2147483677" r:id="rId11"/>
    <p:sldLayoutId id="2147483678" r:id="rId12"/>
    <p:sldLayoutId id="2147483679" r:id="rId13"/>
    <p:sldLayoutId id="2147483680" r:id="rId14"/>
    <p:sldLayoutId id="2147483683" r:id="rId15"/>
    <p:sldLayoutId id="2147483684" r:id="rId16"/>
    <p:sldLayoutId id="214748368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000" b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grayWhite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4D618E2-C3E2-4721-A4CA-1E9208B1959E}"/>
              </a:ext>
            </a:extLst>
          </p:cNvPr>
          <p:cNvSpPr txBox="1"/>
          <p:nvPr/>
        </p:nvSpPr>
        <p:spPr>
          <a:xfrm>
            <a:off x="8767355" y="360063"/>
            <a:ext cx="3019646" cy="338554"/>
          </a:xfrm>
          <a:prstGeom prst="rect">
            <a:avLst/>
          </a:prstGeom>
          <a:solidFill>
            <a:schemeClr val="tx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ea typeface="Tahoma" panose="020B0604030504040204" pitchFamily="34" charset="0"/>
                <a:cs typeface="Tahoma" panose="020B0604030504040204" pitchFamily="34" charset="0"/>
              </a:rPr>
              <a:t>REV PAST FESTO TSONGO</a:t>
            </a:r>
            <a:endParaRPr lang="en-US" sz="1600" dirty="0"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A2D37BC-7D91-4F83-845D-70080D7DD6FC}"/>
              </a:ext>
            </a:extLst>
          </p:cNvPr>
          <p:cNvSpPr>
            <a:spLocks noGrp="1"/>
          </p:cNvSpPr>
          <p:nvPr>
            <p:ph type="ctrTitle"/>
          </p:nvPr>
        </p:nvSpPr>
        <p:spPr bwMode="black"/>
        <p:txBody>
          <a:bodyPr/>
          <a:lstStyle/>
          <a:p>
            <a:r>
              <a:rPr lang="fr-FR" dirty="0"/>
              <a:t>Les obstacles à la communion fraternelle</a:t>
            </a:r>
            <a:endParaRPr lang="en-US" b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E5DACC-1D74-41AD-B036-C015472B948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/>
              <a:t>[Type the subtitle of the speech here]</a:t>
            </a:r>
          </a:p>
        </p:txBody>
      </p:sp>
    </p:spTree>
    <p:extLst>
      <p:ext uri="{BB962C8B-B14F-4D97-AF65-F5344CB8AC3E}">
        <p14:creationId xmlns:p14="http://schemas.microsoft.com/office/powerpoint/2010/main" val="1613975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6B58F-1CF7-41B5-BF70-710D7AC7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Quelques details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EAEB45-73DA-4942-9673-8B5F64D726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0001" y="2222287"/>
            <a:ext cx="10571998" cy="3638764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Textes bibliques du message :</a:t>
            </a:r>
          </a:p>
          <a:p>
            <a:endParaRPr lang="fr-FR" dirty="0"/>
          </a:p>
          <a:p>
            <a:r>
              <a:rPr lang="fr-FR" dirty="0" smtClean="0"/>
              <a:t> </a:t>
            </a:r>
            <a:r>
              <a:rPr lang="fr-FR" dirty="0" err="1"/>
              <a:t>Act</a:t>
            </a:r>
            <a:r>
              <a:rPr lang="fr-FR" dirty="0"/>
              <a:t> 5, 1 - 11</a:t>
            </a:r>
          </a:p>
          <a:p>
            <a:r>
              <a:rPr lang="fr-FR" dirty="0" smtClean="0"/>
              <a:t>1 </a:t>
            </a:r>
            <a:r>
              <a:rPr lang="fr-FR" dirty="0"/>
              <a:t>Cor 11, 23 - 28</a:t>
            </a:r>
          </a:p>
          <a:p>
            <a:endParaRPr lang="fr-FR" dirty="0"/>
          </a:p>
          <a:p>
            <a:r>
              <a:rPr lang="fr-FR" dirty="0"/>
              <a:t>Comment mettre en pratique la parole de Dieu pour ne pas </a:t>
            </a:r>
            <a:r>
              <a:rPr lang="fr-FR" dirty="0" err="1"/>
              <a:t>etre</a:t>
            </a:r>
            <a:r>
              <a:rPr lang="fr-FR" dirty="0"/>
              <a:t> un obstacle à la communion fraternelle?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0437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Default">
      <a:dk1>
        <a:srgbClr val="000000"/>
      </a:dk1>
      <a:lt1>
        <a:sysClr val="window" lastClr="FFFFFF"/>
      </a:lt1>
      <a:dk2>
        <a:srgbClr val="3F3F3F"/>
      </a:dk2>
      <a:lt2>
        <a:srgbClr val="E7E6E6"/>
      </a:lt2>
      <a:accent1>
        <a:srgbClr val="700000"/>
      </a:accent1>
      <a:accent2>
        <a:srgbClr val="ED7D31"/>
      </a:accent2>
      <a:accent3>
        <a:srgbClr val="A5A5A5"/>
      </a:accent3>
      <a:accent4>
        <a:srgbClr val="FFC000"/>
      </a:accent4>
      <a:accent5>
        <a:srgbClr val="700000"/>
      </a:accent5>
      <a:accent6>
        <a:srgbClr val="978869"/>
      </a:accent6>
      <a:hlink>
        <a:srgbClr val="FFC000"/>
      </a:hlink>
      <a:folHlink>
        <a:srgbClr val="7F7F7F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45182065_Persuasive speech outline_RVA_v3" id="{9991F312-7BAB-436D-8583-A5078171179B}" vid="{06C31F6F-9DBF-4ED0-83AC-3AFD01C902A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1E580CA-3EBF-40A1-848D-12B3B18BB82E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99A0FB75-2DC0-41F8-9602-F83475C3A4C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2D07FD5-8A16-4741-957C-8B91E43CA46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Persuasive speech outline </Template>
  <TotalTime>0</TotalTime>
  <Words>166</Words>
  <Application>Microsoft Office PowerPoint</Application>
  <PresentationFormat>Widescreen</PresentationFormat>
  <Paragraphs>16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Calibri</vt:lpstr>
      <vt:lpstr>Century Gothic</vt:lpstr>
      <vt:lpstr>Tahoma</vt:lpstr>
      <vt:lpstr>Wingdings 2</vt:lpstr>
      <vt:lpstr>Quotable</vt:lpstr>
      <vt:lpstr>Les obstacles à la communion fraternelle</vt:lpstr>
      <vt:lpstr>Quelques details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2021-12-05T19:47:31Z</dcterms:created>
  <dcterms:modified xsi:type="dcterms:W3CDTF">2021-12-05T19:50:02Z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